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48" r:id="rId6"/>
  </p:sldMasterIdLst>
  <p:sldIdLst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glass, container&#10;&#10;Description automatically generated">
            <a:extLst>
              <a:ext uri="{FF2B5EF4-FFF2-40B4-BE49-F238E27FC236}">
                <a16:creationId xmlns:a16="http://schemas.microsoft.com/office/drawing/2014/main" id="{C2844916-CBE1-466D-99C6-3387A3B1B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4" t="670" r="10714" b="14963"/>
          <a:stretch/>
        </p:blipFill>
        <p:spPr>
          <a:xfrm>
            <a:off x="5600700" y="0"/>
            <a:ext cx="6591300" cy="6857351"/>
          </a:xfrm>
          <a:prstGeom prst="rect">
            <a:avLst/>
          </a:prstGeom>
        </p:spPr>
      </p:pic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051161D9-3004-4752-BC00-780965945EA7}"/>
              </a:ext>
            </a:extLst>
          </p:cNvPr>
          <p:cNvSpPr/>
          <p:nvPr userDrawn="1"/>
        </p:nvSpPr>
        <p:spPr>
          <a:xfrm>
            <a:off x="4690542" y="2460170"/>
            <a:ext cx="2064044" cy="3194957"/>
          </a:xfrm>
          <a:prstGeom prst="chevron">
            <a:avLst>
              <a:gd name="adj" fmla="val 3809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900C09C1-C3C8-46CB-87BA-83CF9481A5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1" y="523164"/>
            <a:ext cx="4279085" cy="1570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D9A56-1B71-44CF-9C97-E718AD10E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413" y="1727201"/>
            <a:ext cx="4236720" cy="2628490"/>
          </a:xfrm>
        </p:spPr>
        <p:txBody>
          <a:bodyPr anchor="b">
            <a:normAutofit/>
          </a:bodyPr>
          <a:lstStyle>
            <a:lvl1pPr algn="l">
              <a:spcBef>
                <a:spcPts val="600"/>
              </a:spcBef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28B03-4BDE-49DC-A80E-28460675D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413" y="4463845"/>
            <a:ext cx="4236720" cy="1591515"/>
          </a:xfrm>
        </p:spPr>
        <p:txBody>
          <a:bodyPr>
            <a:normAutofit/>
          </a:bodyPr>
          <a:lstStyle>
            <a:lvl1pPr marL="149225" indent="-149225" algn="l">
              <a:spcBef>
                <a:spcPts val="600"/>
              </a:spcBef>
              <a:buFont typeface="Franklin Gothic Book" panose="020B0503020102020204" pitchFamily="34" charset="0"/>
              <a:buChar char="›"/>
              <a:defRPr sz="20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559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B46373-7466-4D20-BF07-A358F0248E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8" r="28998"/>
          <a:stretch/>
        </p:blipFill>
        <p:spPr>
          <a:xfrm>
            <a:off x="5600700" y="0"/>
            <a:ext cx="6591300" cy="6857351"/>
          </a:xfrm>
          <a:prstGeom prst="rect">
            <a:avLst/>
          </a:prstGeom>
        </p:spPr>
      </p:pic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051161D9-3004-4752-BC00-780965945EA7}"/>
              </a:ext>
            </a:extLst>
          </p:cNvPr>
          <p:cNvSpPr/>
          <p:nvPr userDrawn="1"/>
        </p:nvSpPr>
        <p:spPr>
          <a:xfrm>
            <a:off x="4690542" y="2460170"/>
            <a:ext cx="2064044" cy="3194957"/>
          </a:xfrm>
          <a:prstGeom prst="chevron">
            <a:avLst>
              <a:gd name="adj" fmla="val 3809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900C09C1-C3C8-46CB-87BA-83CF9481A5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1" y="523164"/>
            <a:ext cx="4279085" cy="1570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D9A56-1B71-44CF-9C97-E718AD10E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413" y="1727201"/>
            <a:ext cx="4236720" cy="2628490"/>
          </a:xfrm>
        </p:spPr>
        <p:txBody>
          <a:bodyPr anchor="b">
            <a:normAutofit/>
          </a:bodyPr>
          <a:lstStyle>
            <a:lvl1pPr algn="l">
              <a:spcBef>
                <a:spcPts val="600"/>
              </a:spcBef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28B03-4BDE-49DC-A80E-28460675D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413" y="4463845"/>
            <a:ext cx="4236720" cy="1591515"/>
          </a:xfrm>
        </p:spPr>
        <p:txBody>
          <a:bodyPr>
            <a:normAutofit/>
          </a:bodyPr>
          <a:lstStyle>
            <a:lvl1pPr marL="149225" indent="-149225" algn="l">
              <a:spcBef>
                <a:spcPts val="600"/>
              </a:spcBef>
              <a:buFont typeface="Franklin Gothic Book" panose="020B0503020102020204" pitchFamily="34" charset="0"/>
              <a:buChar char="›"/>
              <a:defRPr sz="20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080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C84B0-71AF-4B8C-A85E-37977BE2AA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4" r="19624"/>
          <a:stretch/>
        </p:blipFill>
        <p:spPr>
          <a:xfrm>
            <a:off x="5600700" y="0"/>
            <a:ext cx="6591300" cy="6857351"/>
          </a:xfrm>
          <a:prstGeom prst="rect">
            <a:avLst/>
          </a:prstGeom>
        </p:spPr>
      </p:pic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051161D9-3004-4752-BC00-780965945EA7}"/>
              </a:ext>
            </a:extLst>
          </p:cNvPr>
          <p:cNvSpPr/>
          <p:nvPr userDrawn="1"/>
        </p:nvSpPr>
        <p:spPr>
          <a:xfrm>
            <a:off x="4690542" y="2460170"/>
            <a:ext cx="2064044" cy="3194957"/>
          </a:xfrm>
          <a:prstGeom prst="chevron">
            <a:avLst>
              <a:gd name="adj" fmla="val 3809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900C09C1-C3C8-46CB-87BA-83CF9481A5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1" y="523164"/>
            <a:ext cx="4279085" cy="1570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D9A56-1B71-44CF-9C97-E718AD10E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413" y="1727201"/>
            <a:ext cx="4236720" cy="2628490"/>
          </a:xfrm>
        </p:spPr>
        <p:txBody>
          <a:bodyPr anchor="b">
            <a:normAutofit/>
          </a:bodyPr>
          <a:lstStyle>
            <a:lvl1pPr algn="l">
              <a:spcBef>
                <a:spcPts val="600"/>
              </a:spcBef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28B03-4BDE-49DC-A80E-28460675D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413" y="4463845"/>
            <a:ext cx="4236720" cy="1591515"/>
          </a:xfrm>
        </p:spPr>
        <p:txBody>
          <a:bodyPr>
            <a:normAutofit/>
          </a:bodyPr>
          <a:lstStyle>
            <a:lvl1pPr marL="149225" indent="-149225" algn="l">
              <a:spcBef>
                <a:spcPts val="600"/>
              </a:spcBef>
              <a:buFont typeface="Franklin Gothic Book" panose="020B0503020102020204" pitchFamily="34" charset="0"/>
              <a:buChar char="›"/>
              <a:defRPr sz="20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0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2A2B9F-93F0-4A0D-A5A4-1ACD51377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-9" r="31058" b="9"/>
          <a:stretch/>
        </p:blipFill>
        <p:spPr>
          <a:xfrm>
            <a:off x="5600700" y="0"/>
            <a:ext cx="6591300" cy="6857351"/>
          </a:xfrm>
          <a:prstGeom prst="rect">
            <a:avLst/>
          </a:prstGeom>
        </p:spPr>
      </p:pic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051161D9-3004-4752-BC00-780965945EA7}"/>
              </a:ext>
            </a:extLst>
          </p:cNvPr>
          <p:cNvSpPr/>
          <p:nvPr userDrawn="1"/>
        </p:nvSpPr>
        <p:spPr>
          <a:xfrm>
            <a:off x="4690542" y="2460170"/>
            <a:ext cx="2064044" cy="3194957"/>
          </a:xfrm>
          <a:prstGeom prst="chevron">
            <a:avLst>
              <a:gd name="adj" fmla="val 3809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900C09C1-C3C8-46CB-87BA-83CF9481A5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1" y="523164"/>
            <a:ext cx="4279085" cy="1570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D9A56-1B71-44CF-9C97-E718AD10E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413" y="1727201"/>
            <a:ext cx="4236720" cy="2628490"/>
          </a:xfrm>
        </p:spPr>
        <p:txBody>
          <a:bodyPr anchor="b">
            <a:normAutofit/>
          </a:bodyPr>
          <a:lstStyle>
            <a:lvl1pPr algn="l">
              <a:spcBef>
                <a:spcPts val="600"/>
              </a:spcBef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28B03-4BDE-49DC-A80E-28460675D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413" y="4463845"/>
            <a:ext cx="4236720" cy="1591515"/>
          </a:xfrm>
        </p:spPr>
        <p:txBody>
          <a:bodyPr>
            <a:normAutofit/>
          </a:bodyPr>
          <a:lstStyle>
            <a:lvl1pPr marL="149225" indent="-149225" algn="l">
              <a:spcBef>
                <a:spcPts val="600"/>
              </a:spcBef>
              <a:buFont typeface="Franklin Gothic Book" panose="020B0503020102020204" pitchFamily="34" charset="0"/>
              <a:buChar char="›"/>
              <a:defRPr sz="20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711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25D001-2889-4B27-8F0D-A3A350BE7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9900" r="9847" b="15728"/>
          <a:stretch/>
        </p:blipFill>
        <p:spPr>
          <a:xfrm>
            <a:off x="5600700" y="0"/>
            <a:ext cx="6591310" cy="6858000"/>
          </a:xfrm>
          <a:prstGeom prst="rect">
            <a:avLst/>
          </a:prstGeom>
        </p:spPr>
      </p:pic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051161D9-3004-4752-BC00-780965945EA7}"/>
              </a:ext>
            </a:extLst>
          </p:cNvPr>
          <p:cNvSpPr/>
          <p:nvPr userDrawn="1"/>
        </p:nvSpPr>
        <p:spPr>
          <a:xfrm>
            <a:off x="4690542" y="2460170"/>
            <a:ext cx="2064044" cy="3194957"/>
          </a:xfrm>
          <a:prstGeom prst="chevron">
            <a:avLst>
              <a:gd name="adj" fmla="val 3809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900C09C1-C3C8-46CB-87BA-83CF9481A5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1" y="523164"/>
            <a:ext cx="4279085" cy="1570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D9A56-1B71-44CF-9C97-E718AD10E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413" y="1727201"/>
            <a:ext cx="4236720" cy="2628490"/>
          </a:xfrm>
        </p:spPr>
        <p:txBody>
          <a:bodyPr anchor="b">
            <a:normAutofit/>
          </a:bodyPr>
          <a:lstStyle>
            <a:lvl1pPr algn="l">
              <a:spcBef>
                <a:spcPts val="600"/>
              </a:spcBef>
              <a:defRPr sz="40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28B03-4BDE-49DC-A80E-28460675D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413" y="4463845"/>
            <a:ext cx="4236720" cy="1591515"/>
          </a:xfrm>
        </p:spPr>
        <p:txBody>
          <a:bodyPr>
            <a:normAutofit/>
          </a:bodyPr>
          <a:lstStyle>
            <a:lvl1pPr marL="149225" indent="-149225" algn="l">
              <a:spcBef>
                <a:spcPts val="600"/>
              </a:spcBef>
              <a:buFont typeface="Franklin Gothic Book" panose="020B0503020102020204" pitchFamily="34" charset="0"/>
              <a:buChar char="›"/>
              <a:defRPr sz="2000">
                <a:solidFill>
                  <a:schemeClr val="accent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65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021BF-9272-472A-8ABB-94E8F675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B0EA4-6578-4855-8D5F-47273023E0B3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7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C23EA8-3CC9-4AF5-B733-7476CE42CE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r="2440"/>
          <a:stretch/>
        </p:blipFill>
        <p:spPr>
          <a:xfrm>
            <a:off x="0" y="0"/>
            <a:ext cx="12192000" cy="68573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B6F78-54AB-416D-BB29-891B727EE951}"/>
              </a:ext>
            </a:extLst>
          </p:cNvPr>
          <p:cNvSpPr/>
          <p:nvPr userDrawn="1"/>
        </p:nvSpPr>
        <p:spPr>
          <a:xfrm>
            <a:off x="0" y="0"/>
            <a:ext cx="12191715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C36806-EDEB-4CDD-BF2C-E1E3B451E851}"/>
              </a:ext>
            </a:extLst>
          </p:cNvPr>
          <p:cNvSpPr/>
          <p:nvPr userDrawn="1"/>
        </p:nvSpPr>
        <p:spPr>
          <a:xfrm>
            <a:off x="0" y="1412240"/>
            <a:ext cx="12191715" cy="4797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021BF-9272-472A-8ABB-94E8F675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2FCAC4-065D-4534-B159-E7ECB3305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15" b="22415"/>
          <a:stretch/>
        </p:blipFill>
        <p:spPr>
          <a:xfrm>
            <a:off x="10109182" y="6312311"/>
            <a:ext cx="2086869" cy="4225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8E85C0-BD35-49F9-B344-67D3F65E1D4C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094D15-7728-423B-BE5A-30CA485111A3}"/>
              </a:ext>
            </a:extLst>
          </p:cNvPr>
          <p:cNvSpPr txBox="1"/>
          <p:nvPr userDrawn="1"/>
        </p:nvSpPr>
        <p:spPr>
          <a:xfrm>
            <a:off x="129572" y="6422624"/>
            <a:ext cx="1421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biomade.org</a:t>
            </a:r>
          </a:p>
        </p:txBody>
      </p:sp>
    </p:spTree>
    <p:extLst>
      <p:ext uri="{BB962C8B-B14F-4D97-AF65-F5344CB8AC3E}">
        <p14:creationId xmlns:p14="http://schemas.microsoft.com/office/powerpoint/2010/main" val="12038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C23EA8-3CC9-4AF5-B733-7476CE42CE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r="2440"/>
          <a:stretch/>
        </p:blipFill>
        <p:spPr>
          <a:xfrm>
            <a:off x="0" y="0"/>
            <a:ext cx="12192000" cy="68573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B6F78-54AB-416D-BB29-891B727EE951}"/>
              </a:ext>
            </a:extLst>
          </p:cNvPr>
          <p:cNvSpPr/>
          <p:nvPr userDrawn="1"/>
        </p:nvSpPr>
        <p:spPr>
          <a:xfrm>
            <a:off x="0" y="0"/>
            <a:ext cx="12191715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021BF-9272-472A-8ABB-94E8F675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2FCAC4-065D-4534-B159-E7ECB3305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15" b="22415"/>
          <a:stretch/>
        </p:blipFill>
        <p:spPr>
          <a:xfrm>
            <a:off x="10109182" y="6312311"/>
            <a:ext cx="2086869" cy="4225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5EF41-2EC3-41B2-BCD3-8E4F08558C1C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3D716E-99F2-4A6A-83C7-2A214F80DCC3}"/>
              </a:ext>
            </a:extLst>
          </p:cNvPr>
          <p:cNvSpPr txBox="1"/>
          <p:nvPr userDrawn="1"/>
        </p:nvSpPr>
        <p:spPr>
          <a:xfrm>
            <a:off x="129572" y="6422624"/>
            <a:ext cx="1421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biomade.org</a:t>
            </a:r>
          </a:p>
        </p:txBody>
      </p:sp>
    </p:spTree>
    <p:extLst>
      <p:ext uri="{BB962C8B-B14F-4D97-AF65-F5344CB8AC3E}">
        <p14:creationId xmlns:p14="http://schemas.microsoft.com/office/powerpoint/2010/main" val="189627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78645A-829B-4498-9901-CB30D11C80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r="2988"/>
          <a:stretch/>
        </p:blipFill>
        <p:spPr>
          <a:xfrm>
            <a:off x="289" y="-14233"/>
            <a:ext cx="12191711" cy="68722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B6F78-54AB-416D-BB29-891B727EE951}"/>
              </a:ext>
            </a:extLst>
          </p:cNvPr>
          <p:cNvSpPr/>
          <p:nvPr userDrawn="1"/>
        </p:nvSpPr>
        <p:spPr>
          <a:xfrm>
            <a:off x="0" y="0"/>
            <a:ext cx="12191715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021BF-9272-472A-8ABB-94E8F675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2FCAC4-065D-4534-B159-E7ECB3305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15" b="22415"/>
          <a:stretch/>
        </p:blipFill>
        <p:spPr>
          <a:xfrm>
            <a:off x="10109182" y="6312311"/>
            <a:ext cx="2086869" cy="4225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5940C3-8598-40C5-B8D5-049E13662EF3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137304-F1CC-4BAC-9AEC-8C495AD120AC}"/>
              </a:ext>
            </a:extLst>
          </p:cNvPr>
          <p:cNvSpPr txBox="1"/>
          <p:nvPr userDrawn="1"/>
        </p:nvSpPr>
        <p:spPr>
          <a:xfrm>
            <a:off x="129572" y="6422624"/>
            <a:ext cx="1421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biomade.org</a:t>
            </a:r>
          </a:p>
        </p:txBody>
      </p:sp>
    </p:spTree>
    <p:extLst>
      <p:ext uri="{BB962C8B-B14F-4D97-AF65-F5344CB8AC3E}">
        <p14:creationId xmlns:p14="http://schemas.microsoft.com/office/powerpoint/2010/main" val="12642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75938F-C9ED-4429-8143-39445F7624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7855"/>
          <a:stretch/>
        </p:blipFill>
        <p:spPr>
          <a:xfrm>
            <a:off x="145" y="-7117"/>
            <a:ext cx="12191711" cy="68722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B6F78-54AB-416D-BB29-891B727EE951}"/>
              </a:ext>
            </a:extLst>
          </p:cNvPr>
          <p:cNvSpPr/>
          <p:nvPr userDrawn="1"/>
        </p:nvSpPr>
        <p:spPr>
          <a:xfrm>
            <a:off x="0" y="0"/>
            <a:ext cx="12191715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021BF-9272-472A-8ABB-94E8F675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2FCAC4-065D-4534-B159-E7ECB3305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15" b="22415"/>
          <a:stretch/>
        </p:blipFill>
        <p:spPr>
          <a:xfrm>
            <a:off x="10109182" y="6312311"/>
            <a:ext cx="2086869" cy="4225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1F520C-6AD0-473F-A6B4-ABCEB153436E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E5A331-19CF-46AD-AFF9-5A3E4F8CF410}"/>
              </a:ext>
            </a:extLst>
          </p:cNvPr>
          <p:cNvSpPr txBox="1"/>
          <p:nvPr userDrawn="1"/>
        </p:nvSpPr>
        <p:spPr>
          <a:xfrm>
            <a:off x="129572" y="6422624"/>
            <a:ext cx="1421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biomade.org</a:t>
            </a:r>
          </a:p>
        </p:txBody>
      </p:sp>
    </p:spTree>
    <p:extLst>
      <p:ext uri="{BB962C8B-B14F-4D97-AF65-F5344CB8AC3E}">
        <p14:creationId xmlns:p14="http://schemas.microsoft.com/office/powerpoint/2010/main" val="26404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75938F-C9ED-4429-8143-39445F7624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r="7896"/>
          <a:stretch/>
        </p:blipFill>
        <p:spPr>
          <a:xfrm>
            <a:off x="145" y="-7117"/>
            <a:ext cx="12191711" cy="68722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B6F78-54AB-416D-BB29-891B727EE951}"/>
              </a:ext>
            </a:extLst>
          </p:cNvPr>
          <p:cNvSpPr/>
          <p:nvPr userDrawn="1"/>
        </p:nvSpPr>
        <p:spPr>
          <a:xfrm>
            <a:off x="0" y="0"/>
            <a:ext cx="12191715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021BF-9272-472A-8ABB-94E8F675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2FCAC4-065D-4534-B159-E7ECB3305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15" b="22415"/>
          <a:stretch/>
        </p:blipFill>
        <p:spPr>
          <a:xfrm>
            <a:off x="10109182" y="6312311"/>
            <a:ext cx="2086869" cy="4225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35DD4-5A14-4438-9C6A-FD6174850EC0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6581E0-5673-4070-B519-E150F538A0AD}"/>
              </a:ext>
            </a:extLst>
          </p:cNvPr>
          <p:cNvSpPr txBox="1"/>
          <p:nvPr userDrawn="1"/>
        </p:nvSpPr>
        <p:spPr>
          <a:xfrm>
            <a:off x="129572" y="6422624"/>
            <a:ext cx="1421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biomade.org</a:t>
            </a:r>
          </a:p>
        </p:txBody>
      </p:sp>
    </p:spTree>
    <p:extLst>
      <p:ext uri="{BB962C8B-B14F-4D97-AF65-F5344CB8AC3E}">
        <p14:creationId xmlns:p14="http://schemas.microsoft.com/office/powerpoint/2010/main" val="35130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ew business people having a discussion&#10;&#10;Description automatically generated with low confidence">
            <a:extLst>
              <a:ext uri="{FF2B5EF4-FFF2-40B4-BE49-F238E27FC236}">
                <a16:creationId xmlns:a16="http://schemas.microsoft.com/office/drawing/2014/main" id="{B2136673-4DD6-4BC4-B334-E734C83B8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" r="15863" b="280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B6F78-54AB-416D-BB29-891B727EE951}"/>
              </a:ext>
            </a:extLst>
          </p:cNvPr>
          <p:cNvSpPr/>
          <p:nvPr userDrawn="1"/>
        </p:nvSpPr>
        <p:spPr>
          <a:xfrm>
            <a:off x="143" y="0"/>
            <a:ext cx="12191715" cy="6858000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021BF-9272-472A-8ABB-94E8F675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2FCAC4-065D-4534-B159-E7ECB3305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15" b="22415"/>
          <a:stretch/>
        </p:blipFill>
        <p:spPr>
          <a:xfrm>
            <a:off x="10109182" y="6312311"/>
            <a:ext cx="2086869" cy="4225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92C59F-82F3-4597-8A93-CB92085C0E2C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77829B-4C1C-4205-9982-0F46438BF858}"/>
              </a:ext>
            </a:extLst>
          </p:cNvPr>
          <p:cNvSpPr txBox="1"/>
          <p:nvPr userDrawn="1"/>
        </p:nvSpPr>
        <p:spPr>
          <a:xfrm>
            <a:off x="129572" y="6422624"/>
            <a:ext cx="1421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biomade.org</a:t>
            </a:r>
          </a:p>
        </p:txBody>
      </p:sp>
    </p:spTree>
    <p:extLst>
      <p:ext uri="{BB962C8B-B14F-4D97-AF65-F5344CB8AC3E}">
        <p14:creationId xmlns:p14="http://schemas.microsoft.com/office/powerpoint/2010/main" val="264750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7" y="1547832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8028E4-2FDC-4A20-9880-62E164499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1" t="1257" r="27543" b="2445"/>
          <a:stretch/>
        </p:blipFill>
        <p:spPr>
          <a:xfrm>
            <a:off x="6672052" y="0"/>
            <a:ext cx="5519949" cy="6857999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2" y="1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2FCAC4-065D-4534-B159-E7ECB3305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15" b="22415"/>
          <a:stretch/>
        </p:blipFill>
        <p:spPr>
          <a:xfrm>
            <a:off x="10109182" y="6312311"/>
            <a:ext cx="2086869" cy="4225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4937C6-31C5-4744-A18F-24AAAED634BA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7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1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499CBF-8DF1-4118-AFA9-F15203073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728" r="43515" b="732"/>
          <a:stretch/>
        </p:blipFill>
        <p:spPr>
          <a:xfrm>
            <a:off x="6667498" y="-5655"/>
            <a:ext cx="5524501" cy="6863655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7" y="1547832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2" y="1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2FCAC4-065D-4534-B159-E7ECB3305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15" b="22415"/>
          <a:stretch/>
        </p:blipFill>
        <p:spPr>
          <a:xfrm>
            <a:off x="10109182" y="6312311"/>
            <a:ext cx="2086869" cy="4225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D028A5-B353-4219-8818-B3C41D731DA1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7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322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F4A4EA2-DF24-4A06-BF81-FDF579C41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r="29329"/>
          <a:stretch/>
        </p:blipFill>
        <p:spPr>
          <a:xfrm>
            <a:off x="6667498" y="-5655"/>
            <a:ext cx="5524501" cy="6863655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7" y="1547832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2" y="1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2FCAC4-065D-4534-B159-E7ECB3305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15" b="22415"/>
          <a:stretch/>
        </p:blipFill>
        <p:spPr>
          <a:xfrm>
            <a:off x="10109182" y="6312311"/>
            <a:ext cx="2086869" cy="4225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1F1B66-CE04-49C4-B7B9-515E8B84E83E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7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60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D55DC4-A2D5-4A51-BDA7-7A14199D6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6" t="-82" r="34824" b="82"/>
          <a:stretch/>
        </p:blipFill>
        <p:spPr>
          <a:xfrm>
            <a:off x="6667498" y="-5656"/>
            <a:ext cx="5524501" cy="6863655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7" y="1547832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2" y="1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2FCAC4-065D-4534-B159-E7ECB3305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15" b="22415"/>
          <a:stretch/>
        </p:blipFill>
        <p:spPr>
          <a:xfrm>
            <a:off x="10109182" y="6312311"/>
            <a:ext cx="2086869" cy="4225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C773DB-0929-445F-AFCE-2372A3A0687E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7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91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653010-2229-43FF-86E1-29CC469C4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0" t="30153" r="26257" b="1641"/>
          <a:stretch/>
        </p:blipFill>
        <p:spPr>
          <a:xfrm>
            <a:off x="6667498" y="-2827"/>
            <a:ext cx="5524501" cy="6863655"/>
          </a:xfrm>
          <a:custGeom>
            <a:avLst/>
            <a:gdLst>
              <a:gd name="connsiteX0" fmla="*/ 0 w 6571283"/>
              <a:gd name="connsiteY0" fmla="*/ 0 h 6858001"/>
              <a:gd name="connsiteX1" fmla="*/ 6571283 w 6571283"/>
              <a:gd name="connsiteY1" fmla="*/ 0 h 6858001"/>
              <a:gd name="connsiteX2" fmla="*/ 6571283 w 6571283"/>
              <a:gd name="connsiteY2" fmla="*/ 6858001 h 6858001"/>
              <a:gd name="connsiteX3" fmla="*/ 316276 w 6571283"/>
              <a:gd name="connsiteY3" fmla="*/ 6858001 h 6858001"/>
              <a:gd name="connsiteX4" fmla="*/ 1845932 w 6571283"/>
              <a:gd name="connsiteY4" fmla="*/ 37502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283" h="6858001">
                <a:moveTo>
                  <a:pt x="0" y="0"/>
                </a:moveTo>
                <a:lnTo>
                  <a:pt x="6571283" y="0"/>
                </a:lnTo>
                <a:lnTo>
                  <a:pt x="6571283" y="6858001"/>
                </a:lnTo>
                <a:lnTo>
                  <a:pt x="316276" y="6858001"/>
                </a:lnTo>
                <a:lnTo>
                  <a:pt x="1845932" y="375028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6680D-6C6C-4C11-96B8-A0330CA61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17" y="1547832"/>
            <a:ext cx="7099783" cy="4540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8868DDD-4FBD-4761-A682-BD42AD80A664}"/>
              </a:ext>
            </a:extLst>
          </p:cNvPr>
          <p:cNvSpPr>
            <a:spLocks/>
          </p:cNvSpPr>
          <p:nvPr userDrawn="1"/>
        </p:nvSpPr>
        <p:spPr>
          <a:xfrm>
            <a:off x="6672052" y="0"/>
            <a:ext cx="5519948" cy="6857999"/>
          </a:xfrm>
          <a:custGeom>
            <a:avLst/>
            <a:gdLst>
              <a:gd name="connsiteX0" fmla="*/ 0 w 5519948"/>
              <a:gd name="connsiteY0" fmla="*/ 0 h 6857999"/>
              <a:gd name="connsiteX1" fmla="*/ 5519948 w 5519948"/>
              <a:gd name="connsiteY1" fmla="*/ 0 h 6857999"/>
              <a:gd name="connsiteX2" fmla="*/ 5519948 w 5519948"/>
              <a:gd name="connsiteY2" fmla="*/ 6857999 h 6857999"/>
              <a:gd name="connsiteX3" fmla="*/ 265676 w 5519948"/>
              <a:gd name="connsiteY3" fmla="*/ 6857999 h 6857999"/>
              <a:gd name="connsiteX4" fmla="*/ 1550603 w 5519948"/>
              <a:gd name="connsiteY4" fmla="*/ 37502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9948" h="6857999">
                <a:moveTo>
                  <a:pt x="0" y="0"/>
                </a:moveTo>
                <a:lnTo>
                  <a:pt x="5519948" y="0"/>
                </a:lnTo>
                <a:lnTo>
                  <a:pt x="5519948" y="6857999"/>
                </a:lnTo>
                <a:lnTo>
                  <a:pt x="265676" y="6857999"/>
                </a:lnTo>
                <a:lnTo>
                  <a:pt x="1550603" y="375028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2FCAC4-065D-4534-B159-E7ECB3305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15" b="22415"/>
          <a:stretch/>
        </p:blipFill>
        <p:spPr>
          <a:xfrm>
            <a:off x="10109182" y="6312311"/>
            <a:ext cx="2086869" cy="4225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D8DCE-DF86-4546-B916-A598F4DE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DE6379-33EB-439C-8248-803B596F1C11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5690-CE1F-400F-8D80-35F55197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39668-62D0-478D-9299-429FD3CE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9D15952-EE1F-478D-BA51-2B9F9D7B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7" y="152400"/>
            <a:ext cx="6576543" cy="12177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58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01021E0-BDF8-4003-A123-F71675E44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" t="12814" r="5928" b="12814"/>
          <a:stretch/>
        </p:blipFill>
        <p:spPr>
          <a:xfrm>
            <a:off x="-10" y="0"/>
            <a:ext cx="1219202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8CCC1E5-706E-4E84-A8B6-2ED8EAAA3A5D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72F042C-4001-4946-9D88-AEB3C8A9F040}"/>
              </a:ext>
            </a:extLst>
          </p:cNvPr>
          <p:cNvSpPr/>
          <p:nvPr userDrawn="1"/>
        </p:nvSpPr>
        <p:spPr>
          <a:xfrm>
            <a:off x="100524" y="-95249"/>
            <a:ext cx="7447526" cy="7077074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560E13B-EE43-4608-9626-A9D7B981BE60}"/>
              </a:ext>
            </a:extLst>
          </p:cNvPr>
          <p:cNvSpPr/>
          <p:nvPr userDrawn="1"/>
        </p:nvSpPr>
        <p:spPr>
          <a:xfrm>
            <a:off x="-10" y="0"/>
            <a:ext cx="7447526" cy="6857351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D7C14-6F1D-4BB8-8510-2097BA28B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794" y="2875280"/>
            <a:ext cx="4785085" cy="244791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40A00-2D64-4AB1-9AE9-6BCC8754F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3795" y="5502707"/>
            <a:ext cx="4785085" cy="796494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7C2A921-824F-4DD2-84BB-560ADF2509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15" b="22415"/>
          <a:stretch/>
        </p:blipFill>
        <p:spPr>
          <a:xfrm>
            <a:off x="10109182" y="6312311"/>
            <a:ext cx="2086869" cy="4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7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C4B5E1-B1E0-4E9C-99A1-FAFF9C48C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-8"/>
          <a:stretch/>
        </p:blipFill>
        <p:spPr>
          <a:xfrm flipH="1">
            <a:off x="-4052" y="-649"/>
            <a:ext cx="9292841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01021E0-BDF8-4003-A123-F71675E44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t="9" r="9642" b="-17"/>
          <a:stretch/>
        </p:blipFill>
        <p:spPr>
          <a:xfrm flipH="1">
            <a:off x="3596640" y="0"/>
            <a:ext cx="859537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8CCC1E5-706E-4E84-A8B6-2ED8EAAA3A5D}"/>
              </a:ext>
            </a:extLst>
          </p:cNvPr>
          <p:cNvSpPr>
            <a:spLocks/>
          </p:cNvSpPr>
          <p:nvPr userDrawn="1"/>
        </p:nvSpPr>
        <p:spPr>
          <a:xfrm>
            <a:off x="0" y="509046"/>
            <a:ext cx="12192000" cy="6348953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72F042C-4001-4946-9D88-AEB3C8A9F040}"/>
              </a:ext>
            </a:extLst>
          </p:cNvPr>
          <p:cNvSpPr/>
          <p:nvPr userDrawn="1"/>
        </p:nvSpPr>
        <p:spPr>
          <a:xfrm>
            <a:off x="100524" y="-95249"/>
            <a:ext cx="7447526" cy="7077074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560E13B-EE43-4608-9626-A9D7B981BE60}"/>
              </a:ext>
            </a:extLst>
          </p:cNvPr>
          <p:cNvSpPr/>
          <p:nvPr userDrawn="1"/>
        </p:nvSpPr>
        <p:spPr>
          <a:xfrm>
            <a:off x="-10" y="0"/>
            <a:ext cx="7447526" cy="6857351"/>
          </a:xfrm>
          <a:custGeom>
            <a:avLst/>
            <a:gdLst>
              <a:gd name="connsiteX0" fmla="*/ 0 w 7447526"/>
              <a:gd name="connsiteY0" fmla="*/ 0 h 6857351"/>
              <a:gd name="connsiteX1" fmla="*/ 5759892 w 7447526"/>
              <a:gd name="connsiteY1" fmla="*/ 0 h 6857351"/>
              <a:gd name="connsiteX2" fmla="*/ 7447526 w 7447526"/>
              <a:gd name="connsiteY2" fmla="*/ 3428675 h 6857351"/>
              <a:gd name="connsiteX3" fmla="*/ 5759892 w 7447526"/>
              <a:gd name="connsiteY3" fmla="*/ 6857351 h 6857351"/>
              <a:gd name="connsiteX4" fmla="*/ 0 w 7447526"/>
              <a:gd name="connsiteY4" fmla="*/ 6857351 h 6857351"/>
              <a:gd name="connsiteX5" fmla="*/ 0 w 7447526"/>
              <a:gd name="connsiteY5" fmla="*/ 6856729 h 6857351"/>
              <a:gd name="connsiteX6" fmla="*/ 1687328 w 7447526"/>
              <a:gd name="connsiteY6" fmla="*/ 3428675 h 6857351"/>
              <a:gd name="connsiteX7" fmla="*/ 0 w 7447526"/>
              <a:gd name="connsiteY7" fmla="*/ 622 h 685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7526" h="6857351">
                <a:moveTo>
                  <a:pt x="0" y="0"/>
                </a:moveTo>
                <a:lnTo>
                  <a:pt x="5759892" y="0"/>
                </a:lnTo>
                <a:lnTo>
                  <a:pt x="7447526" y="3428675"/>
                </a:lnTo>
                <a:lnTo>
                  <a:pt x="5759892" y="6857351"/>
                </a:lnTo>
                <a:lnTo>
                  <a:pt x="0" y="6857351"/>
                </a:lnTo>
                <a:lnTo>
                  <a:pt x="0" y="6856729"/>
                </a:lnTo>
                <a:lnTo>
                  <a:pt x="1687328" y="3428675"/>
                </a:lnTo>
                <a:lnTo>
                  <a:pt x="0" y="6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BD7C14-6F1D-4BB8-8510-2097BA28B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794" y="2875280"/>
            <a:ext cx="4785085" cy="244791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40A00-2D64-4AB1-9AE9-6BCC8754F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3795" y="5502707"/>
            <a:ext cx="4785085" cy="796494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accent2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7C2A921-824F-4DD2-84BB-560ADF2509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15" b="22415"/>
          <a:stretch/>
        </p:blipFill>
        <p:spPr>
          <a:xfrm>
            <a:off x="10109182" y="6312311"/>
            <a:ext cx="2086869" cy="4225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207B56-4AC7-41BA-9483-D4098DC08C31}"/>
              </a:ext>
            </a:extLst>
          </p:cNvPr>
          <p:cNvSpPr txBox="1"/>
          <p:nvPr userDrawn="1"/>
        </p:nvSpPr>
        <p:spPr>
          <a:xfrm>
            <a:off x="6041136" y="6477951"/>
            <a:ext cx="39867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i="1" dirty="0">
                <a:solidFill>
                  <a:srgbClr val="D5D8DF"/>
                </a:solidFill>
                <a:effectLst/>
                <a:latin typeface="+mj-lt"/>
              </a:rPr>
              <a:t>Member Group Amyris</a:t>
            </a:r>
            <a:endParaRPr lang="en-US" sz="11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297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55E7-E936-4562-B72B-B1614E8D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2AF67-74F9-4C53-94FE-4AD3EAEEA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217" y="1602658"/>
            <a:ext cx="5753583" cy="45743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BCE6B-3D09-4DFD-B7A0-F6AF6F3F3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2658"/>
            <a:ext cx="5657126" cy="45743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4DBD8-95F0-4D91-9FE4-CA8CF2B27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7233A-7796-489A-A128-AB3CA86A2E46}" type="datetime1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51047-34F5-4D76-8191-F6A77C6DB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7BFA9-7F7E-494A-BAA8-1E1AB9DD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9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FD6E7-947E-4576-A8A0-3A703AECA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218" y="1504182"/>
            <a:ext cx="5731358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2400" b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D1E30-4392-4C4A-AC2F-AC373997B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218" y="2505075"/>
            <a:ext cx="573135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31BD1-47C1-4885-8755-71A42A958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04182"/>
            <a:ext cx="5657126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0" dirty="0">
                <a:solidFill>
                  <a:schemeClr val="accent2"/>
                </a:solidFill>
                <a:latin typeface="+mj-lt"/>
              </a:defRPr>
            </a:lvl1pPr>
          </a:lstStyle>
          <a:p>
            <a:pPr marL="187325" lvl="0" indent="-187325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55BA8A-9C20-4D93-A4FD-CA6637BDB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57126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DCBF2-30CE-493C-96E0-92D3AC09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0C12-8EF9-41C1-A89D-2A9B53361384}" type="datetime1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A71902-3F42-4AF1-A1B6-0B4B60D0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52C5C7-C50B-448E-9B19-DC962C23C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437412B-A55F-4CFA-8E33-7572CFB0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76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D1E30-4392-4C4A-AC2F-AC373997B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218" y="2505075"/>
            <a:ext cx="376500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55BA8A-9C20-4D93-A4FD-CA6637BDB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65268" y="2505075"/>
            <a:ext cx="376500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DCBF2-30CE-493C-96E0-92D3AC09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6DDD9-3005-47DF-9FFC-FB4743F749B1}" type="datetime1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A71902-3F42-4AF1-A1B6-0B4B60D0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52C5C7-C50B-448E-9B19-DC962C23C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437412B-A55F-4CFA-8E33-7572CFB0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4C0FFC4-9334-4FE5-9BAC-6B4F8B1C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4318" y="2505075"/>
            <a:ext cx="376500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02061C-C8CC-40C8-BB2E-0D894BA52B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6218" y="1504182"/>
            <a:ext cx="3765008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 dirty="0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6217C2B-AAA4-4DE2-8B5B-CF705DFE77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65268" y="1504182"/>
            <a:ext cx="3765008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 dirty="0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E078B0B-AB4F-4B56-9A1D-67BFCEF1E6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64318" y="1504182"/>
            <a:ext cx="3765008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939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D1E30-4392-4C4A-AC2F-AC373997B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218" y="2505075"/>
            <a:ext cx="2721669" cy="3684588"/>
          </a:xfrm>
        </p:spPr>
        <p:txBody>
          <a:bodyPr>
            <a:normAutofit/>
          </a:bodyPr>
          <a:lstStyle>
            <a:lvl1pPr marL="136525" indent="-136525">
              <a:defRPr sz="1800"/>
            </a:lvl1pPr>
            <a:lvl2pPr marL="288925" indent="-152400">
              <a:defRPr sz="1600"/>
            </a:lvl2pPr>
            <a:lvl3pPr marL="465138" indent="-160338">
              <a:defRPr sz="1400"/>
            </a:lvl3pPr>
            <a:lvl4pPr marL="663575" indent="-184150">
              <a:defRPr sz="1200"/>
            </a:lvl4pPr>
            <a:lvl5pPr marL="830263" indent="-160338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55BA8A-9C20-4D93-A4FD-CA6637BDB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13364" y="2505075"/>
            <a:ext cx="2721669" cy="3684588"/>
          </a:xfrm>
        </p:spPr>
        <p:txBody>
          <a:bodyPr>
            <a:normAutofit/>
          </a:bodyPr>
          <a:lstStyle>
            <a:lvl1pPr marL="136525" indent="-136525">
              <a:defRPr sz="1800"/>
            </a:lvl1pPr>
            <a:lvl2pPr marL="288925" indent="-152400">
              <a:defRPr sz="1600"/>
            </a:lvl2pPr>
            <a:lvl3pPr marL="465138" indent="-160338">
              <a:defRPr sz="1400"/>
            </a:lvl3pPr>
            <a:lvl4pPr marL="663575" indent="-184150">
              <a:defRPr sz="1200"/>
            </a:lvl4pPr>
            <a:lvl5pPr marL="830263" indent="-160338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DCBF2-30CE-493C-96E0-92D3AC09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1CCBE-E33B-4BE3-BD5D-60A53DE478E5}" type="datetime1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A71902-3F42-4AF1-A1B6-0B4B60D0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52C5C7-C50B-448E-9B19-DC962C23C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437412B-A55F-4CFA-8E33-7572CFB0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4C0FFC4-9334-4FE5-9BAC-6B4F8B1C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0510" y="2505075"/>
            <a:ext cx="2721669" cy="3684588"/>
          </a:xfrm>
        </p:spPr>
        <p:txBody>
          <a:bodyPr>
            <a:normAutofit/>
          </a:bodyPr>
          <a:lstStyle>
            <a:lvl1pPr marL="136525" indent="-136525">
              <a:defRPr sz="1800"/>
            </a:lvl1pPr>
            <a:lvl2pPr marL="288925" indent="-152400">
              <a:defRPr sz="1600"/>
            </a:lvl2pPr>
            <a:lvl3pPr marL="465138" indent="-160338">
              <a:defRPr sz="1400"/>
            </a:lvl3pPr>
            <a:lvl4pPr marL="663575" indent="-184150">
              <a:defRPr sz="1200"/>
            </a:lvl4pPr>
            <a:lvl5pPr marL="830263" indent="-160338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02061C-C8CC-40C8-BB2E-0D894BA52B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6218" y="1504182"/>
            <a:ext cx="2721669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 dirty="0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66217C2B-AAA4-4DE2-8B5B-CF705DFE77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3364" y="1504182"/>
            <a:ext cx="2721669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 dirty="0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E078B0B-AB4F-4B56-9A1D-67BFCEF1E6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0510" y="1504182"/>
            <a:ext cx="2721669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F8628CD-3CB4-435F-BDB7-DC2C913EB7E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07657" y="2505075"/>
            <a:ext cx="2721669" cy="3684588"/>
          </a:xfrm>
        </p:spPr>
        <p:txBody>
          <a:bodyPr>
            <a:normAutofit/>
          </a:bodyPr>
          <a:lstStyle>
            <a:lvl1pPr marL="136525" indent="-136525">
              <a:defRPr sz="1800"/>
            </a:lvl1pPr>
            <a:lvl2pPr marL="288925" indent="-152400">
              <a:defRPr sz="1600"/>
            </a:lvl2pPr>
            <a:lvl3pPr marL="465138" indent="-160338">
              <a:defRPr sz="1400"/>
            </a:lvl3pPr>
            <a:lvl4pPr marL="663575" indent="-184150">
              <a:defRPr sz="1200"/>
            </a:lvl4pPr>
            <a:lvl5pPr marL="830263" indent="-160338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9414E02-9B93-47F1-9B70-B04FD700E4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07657" y="1504182"/>
            <a:ext cx="2721669" cy="823912"/>
          </a:xfrm>
          <a:ln w="19050">
            <a:gradFill>
              <a:gsLst>
                <a:gs pos="0">
                  <a:schemeClr val="bg1"/>
                </a:gs>
                <a:gs pos="98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000" b="0" smtClean="0">
                <a:solidFill>
                  <a:schemeClr val="accent2"/>
                </a:solidFill>
                <a:latin typeface="+mj-lt"/>
              </a:defRPr>
            </a:lvl1pPr>
            <a:lvl2pPr>
              <a:defRPr lang="en-US" sz="2000" b="1" dirty="0" smtClean="0"/>
            </a:lvl2pPr>
            <a:lvl3pPr>
              <a:defRPr lang="en-US" sz="1800" b="1" dirty="0" smtClean="0"/>
            </a:lvl3pPr>
            <a:lvl4pPr>
              <a:defRPr lang="en-US" sz="1600" b="1" dirty="0" smtClean="0"/>
            </a:lvl4pPr>
            <a:lvl5pPr>
              <a:defRPr lang="en-US" sz="1600" b="1" dirty="0"/>
            </a:lvl5pPr>
          </a:lstStyle>
          <a:p>
            <a:pPr marL="187325" lvl="0" indent="-187325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413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499A-4455-45C1-A643-3ABA96A0B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C2C6D-0448-45B4-828A-9F793211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472B-3ADE-4458-93CF-D24C1884FC5B}" type="datetime1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66BB39-E153-460F-9B9C-009A6AD2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57522-8168-43A1-AB62-1E3CF795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5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499A-4455-45C1-A643-3ABA96A0B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C2C6D-0448-45B4-828A-9F793211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55FF76-4094-43F5-B68E-8AD7E7DE2D6E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66BB39-E153-460F-9B9C-009A6AD2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57522-8168-43A1-AB62-1E3CF795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93A971-0BB4-4C5A-BBF7-D13E8BDB2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15" b="22415"/>
          <a:stretch/>
        </p:blipFill>
        <p:spPr>
          <a:xfrm>
            <a:off x="10109182" y="6312311"/>
            <a:ext cx="2086869" cy="422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44A454-776E-47D9-A7C7-4B625543535B}"/>
              </a:ext>
            </a:extLst>
          </p:cNvPr>
          <p:cNvSpPr txBox="1"/>
          <p:nvPr userDrawn="1"/>
        </p:nvSpPr>
        <p:spPr>
          <a:xfrm>
            <a:off x="129572" y="6422624"/>
            <a:ext cx="1421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biomade.org</a:t>
            </a:r>
          </a:p>
        </p:txBody>
      </p:sp>
    </p:spTree>
    <p:extLst>
      <p:ext uri="{BB962C8B-B14F-4D97-AF65-F5344CB8AC3E}">
        <p14:creationId xmlns:p14="http://schemas.microsoft.com/office/powerpoint/2010/main" val="31114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499A-4455-45C1-A643-3ABA96A0B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C2C6D-0448-45B4-828A-9F793211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0793FF-B929-4BE4-8C57-D795F71EE528}" type="datetime1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66BB39-E153-460F-9B9C-009A6AD2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57522-8168-43A1-AB62-1E3CF795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74A469-98F2-4726-AFC2-2FE55A4EE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15" b="22415"/>
          <a:stretch/>
        </p:blipFill>
        <p:spPr>
          <a:xfrm>
            <a:off x="10109182" y="6312311"/>
            <a:ext cx="2086869" cy="422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BF0A18-4E39-4AD8-AF80-C63C7CF97072}"/>
              </a:ext>
            </a:extLst>
          </p:cNvPr>
          <p:cNvSpPr txBox="1"/>
          <p:nvPr userDrawn="1"/>
        </p:nvSpPr>
        <p:spPr>
          <a:xfrm>
            <a:off x="129572" y="6422624"/>
            <a:ext cx="1421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biomade.org</a:t>
            </a:r>
          </a:p>
        </p:txBody>
      </p:sp>
    </p:spTree>
    <p:extLst>
      <p:ext uri="{BB962C8B-B14F-4D97-AF65-F5344CB8AC3E}">
        <p14:creationId xmlns:p14="http://schemas.microsoft.com/office/powerpoint/2010/main" val="345692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BECFC-856D-4588-9F60-2FE41BD39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5163E-B997-4440-BC16-4464D26D7F0F}" type="datetime1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A84FC-48A8-427E-996E-7FF3FE27B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CADC2-AAF8-4C7A-8C2E-E7AF06552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4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805DD-96E6-448F-A0C8-5745B5894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5FD73-8D91-4A94-82C8-5A2186060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59447-F265-4E6D-9572-1AD4263A8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911D6-1845-42D7-A43B-83EBDEE51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80477-BA11-4115-AAD6-AED00853BA2B}" type="datetime1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1EDED-1A0A-4556-A622-CAF3E44C3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068AD-E7D7-4619-BF13-0B7FD60B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BD9C0-9BED-4503-B919-EF350A2E4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8196F1-D2FA-491C-A95B-C0BF518FE7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FECC6-B86C-4F82-9CA2-F38EFC634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2D797-944D-4F66-A739-8C01941AD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378C5-0CE9-40CC-9B3E-BE85F5E7ACBD}" type="datetime1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2883A-F5C4-4AC4-A89C-F67E72CE8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2D736-BCA9-4B64-A022-66301AAF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B1F37-3503-409E-B5C9-9BAA00DE2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575F2F-11C5-483B-8FCB-7B5C29179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A6B34-6992-4861-85B4-1C60C9AA4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3DA2-E825-464B-8513-FEEAF1AD01F5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828D3-C4DF-436C-867E-DF91FB60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892E8-FBFC-41F4-89FC-497B1D7AB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7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03D873-EF71-4E29-A58A-5FA80E33FE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4F70CA-A8FB-45A2-AA0C-7E2D84A70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CE14F-275B-49D4-B465-D94D1FB8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93B-D3FC-4340-8DF8-F47F1ACBCCF9}" type="datetime1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8D3B7-D66A-4264-BBAF-051BF8ED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42CCD-3BC0-471F-9BB4-3D4FC148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09" r:id="rId4"/>
    <p:sldLayoutId id="2147483710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8580B7-9C14-4DEA-8203-0A6B203C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7" y="152400"/>
            <a:ext cx="11563109" cy="1217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0F9AA-51A0-43CA-848C-D1689EB6C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217" y="1547832"/>
            <a:ext cx="11563109" cy="4540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E6C6E-3A3A-4311-90C0-C5A9FB4615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9660" y="6354382"/>
            <a:ext cx="91194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9DF87-3A85-4799-862B-C66AF0B7A3B2}" type="datetime1">
              <a:rPr lang="en-US" smtClean="0"/>
              <a:t>11/18/2022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BC900-BFB6-4B88-8CCC-6D7EFA56B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51038" y="6354382"/>
            <a:ext cx="700622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215B3-28FC-45EF-8493-C266740E3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92640" y="6354382"/>
            <a:ext cx="5410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A405F-8B2A-4148-914B-BD4A16AB6D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99326-45E5-4BA2-95C4-C7C238A63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 b="22415"/>
          <a:stretch/>
        </p:blipFill>
        <p:spPr>
          <a:xfrm>
            <a:off x="10109182" y="6312311"/>
            <a:ext cx="2086869" cy="422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A6ED90-C7B4-4022-BE0C-894786E33D12}"/>
              </a:ext>
            </a:extLst>
          </p:cNvPr>
          <p:cNvSpPr txBox="1"/>
          <p:nvPr userDrawn="1"/>
        </p:nvSpPr>
        <p:spPr>
          <a:xfrm>
            <a:off x="129572" y="6422624"/>
            <a:ext cx="1423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3"/>
                </a:solidFill>
                <a:latin typeface="+mj-lt"/>
              </a:rPr>
              <a:t>biomade.org</a:t>
            </a:r>
          </a:p>
        </p:txBody>
      </p:sp>
    </p:spTree>
    <p:extLst>
      <p:ext uri="{BB962C8B-B14F-4D97-AF65-F5344CB8AC3E}">
        <p14:creationId xmlns:p14="http://schemas.microsoft.com/office/powerpoint/2010/main" val="2102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91" r:id="rId3"/>
    <p:sldLayoutId id="2147483692" r:id="rId4"/>
    <p:sldLayoutId id="2147483707" r:id="rId5"/>
    <p:sldLayoutId id="2147483650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3" r:id="rId12"/>
    <p:sldLayoutId id="2147483698" r:id="rId13"/>
    <p:sldLayoutId id="2147483700" r:id="rId14"/>
    <p:sldLayoutId id="2147483701" r:id="rId15"/>
    <p:sldLayoutId id="2147483702" r:id="rId16"/>
    <p:sldLayoutId id="2147483704" r:id="rId17"/>
    <p:sldLayoutId id="2147483708" r:id="rId18"/>
    <p:sldLayoutId id="2147483651" r:id="rId19"/>
    <p:sldLayoutId id="2147483652" r:id="rId20"/>
    <p:sldLayoutId id="2147483653" r:id="rId21"/>
    <p:sldLayoutId id="2147483705" r:id="rId22"/>
    <p:sldLayoutId id="2147483706" r:id="rId23"/>
    <p:sldLayoutId id="2147483654" r:id="rId24"/>
    <p:sldLayoutId id="2147483664" r:id="rId25"/>
    <p:sldLayoutId id="2147483665" r:id="rId26"/>
    <p:sldLayoutId id="2147483655" r:id="rId27"/>
    <p:sldLayoutId id="2147483656" r:id="rId28"/>
    <p:sldLayoutId id="2147483657" r:id="rId29"/>
    <p:sldLayoutId id="2147483658" r:id="rId30"/>
    <p:sldLayoutId id="2147483659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7325" indent="-187325" algn="l" defTabSz="9144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Franklin Gothic Book" panose="020B0503020102020204" pitchFamily="34" charset="0"/>
        <a:buChar char="›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27038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Franklin Gothic Book" panose="020B0503020102020204" pitchFamily="34" charset="0"/>
        <a:buChar char="▫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0167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35038" indent="-231775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Franklin Gothic Book" panose="020B0503020102020204" pitchFamily="34" charset="0"/>
        <a:buChar char="–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8875" indent="-225425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760048-1779-492E-97B5-A4DAB15E653A}"/>
              </a:ext>
            </a:extLst>
          </p:cNvPr>
          <p:cNvSpPr/>
          <p:nvPr/>
        </p:nvSpPr>
        <p:spPr>
          <a:xfrm>
            <a:off x="3206186" y="2476982"/>
            <a:ext cx="5393803" cy="2546431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6FDAB-B7B8-488D-B7D0-661B1BA91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19" y="3717"/>
            <a:ext cx="6182646" cy="121779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/>
                <a:cs typeface="Arial"/>
              </a:rPr>
              <a:t>Climate Change Quad Chart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01348-0FE1-4EBA-9481-009BAE0FC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Insert logos of lead and partner organizations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604254-9236-47C7-B3CA-9A78EBF0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A405F-8B2A-4148-914B-BD4A16AB6DB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Google Shape;274;p15, chunk 1">
            <a:extLst>
              <a:ext uri="{FF2B5EF4-FFF2-40B4-BE49-F238E27FC236}">
                <a16:creationId xmlns:a16="http://schemas.microsoft.com/office/drawing/2014/main" id="{D66E825E-1A7D-48B8-AD91-9BE344F04401}"/>
              </a:ext>
            </a:extLst>
          </p:cNvPr>
          <p:cNvSpPr txBox="1"/>
          <p:nvPr/>
        </p:nvSpPr>
        <p:spPr>
          <a:xfrm>
            <a:off x="588126" y="1370194"/>
            <a:ext cx="5193944" cy="219494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spcFirstLastPara="1" vert="horz" wrap="square" lIns="0" tIns="457200" rIns="91425" bIns="91440" rtlCol="0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anklin Gothic Book" panose="020B0503020102020204" pitchFamily="34" charset="0"/>
              <a:buChar char="›"/>
              <a:defRPr sz="2800">
                <a:solidFill>
                  <a:schemeClr val="tx2"/>
                </a:solidFill>
              </a:defRPr>
            </a:lvl1pPr>
            <a:lvl2pPr marL="427038" indent="-2190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Franklin Gothic Book" panose="020B0503020102020204" pitchFamily="34" charset="0"/>
              <a:buChar char="▫"/>
              <a:defRPr sz="2400">
                <a:solidFill>
                  <a:schemeClr val="bg1"/>
                </a:solidFill>
              </a:defRPr>
            </a:lvl2pPr>
            <a:lvl3pPr marL="701675" indent="-2190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935038" indent="-2317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Franklin Gothic Book" panose="020B0503020102020204" pitchFamily="34" charset="0"/>
              <a:buChar char="–"/>
              <a:defRPr>
                <a:solidFill>
                  <a:schemeClr val="bg1"/>
                </a:solidFill>
              </a:defRPr>
            </a:lvl4pPr>
            <a:lvl5pPr marL="1158875" indent="-22542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403225" indent="-174625">
              <a:spcBef>
                <a:spcPts val="0"/>
              </a:spcBef>
              <a:buClr>
                <a:srgbClr val="BC3215"/>
              </a:buClr>
              <a:defRPr/>
            </a:pPr>
            <a:r>
              <a:rPr lang="en-US" sz="1000" dirty="0">
                <a:cs typeface="Arial"/>
              </a:rPr>
              <a:t>Insert Comments</a:t>
            </a:r>
          </a:p>
        </p:txBody>
      </p:sp>
      <p:sp>
        <p:nvSpPr>
          <p:cNvPr id="7" name="Google Shape;274;p15, chunk 1">
            <a:extLst>
              <a:ext uri="{FF2B5EF4-FFF2-40B4-BE49-F238E27FC236}">
                <a16:creationId xmlns:a16="http://schemas.microsoft.com/office/drawing/2014/main" id="{1CF5F39E-1D68-4403-8D04-C2EDE51ED602}"/>
              </a:ext>
            </a:extLst>
          </p:cNvPr>
          <p:cNvSpPr txBox="1">
            <a:spLocks/>
          </p:cNvSpPr>
          <p:nvPr/>
        </p:nvSpPr>
        <p:spPr>
          <a:xfrm>
            <a:off x="6096000" y="1370194"/>
            <a:ext cx="5193944" cy="219494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spcFirstLastPara="1" vert="horz" wrap="square" lIns="0" tIns="457200" rIns="91425" bIns="91440" rtlCol="0" anchor="t" anchorCtr="0">
            <a:noAutofit/>
          </a:bodyPr>
          <a:lstStyle>
            <a:defPPr>
              <a:defRPr lang="en-US"/>
            </a:defPPr>
            <a:lvl1pPr marL="403225" lvl="0" indent="-1746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3215"/>
              </a:buClr>
              <a:buSzPts val="2800"/>
              <a:buFont typeface="Franklin Gothic Book" panose="020B0503020102020204" pitchFamily="34" charset="0"/>
              <a:buChar char="›"/>
              <a:defRPr kumimoji="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defRPr>
            </a:lvl1pPr>
            <a:lvl2pPr marL="427038" indent="-2190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Franklin Gothic Book" panose="020B0503020102020204" pitchFamily="34" charset="0"/>
              <a:buChar char="▫"/>
              <a:defRPr sz="2400">
                <a:solidFill>
                  <a:schemeClr val="bg1"/>
                </a:solidFill>
              </a:defRPr>
            </a:lvl2pPr>
            <a:lvl3pPr marL="701675" indent="-2190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935038" indent="-2317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Franklin Gothic Book" panose="020B0503020102020204" pitchFamily="34" charset="0"/>
              <a:buChar char="–"/>
              <a:defRPr>
                <a:solidFill>
                  <a:schemeClr val="bg1"/>
                </a:solidFill>
              </a:defRPr>
            </a:lvl4pPr>
            <a:lvl5pPr marL="1158875" indent="-22542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000" dirty="0"/>
              <a:t>Insert figure or relevant image</a:t>
            </a:r>
            <a:endParaRPr lang="en-US" sz="1000" dirty="0">
              <a:cs typeface="Arial"/>
            </a:endParaRPr>
          </a:p>
        </p:txBody>
      </p:sp>
      <p:sp>
        <p:nvSpPr>
          <p:cNvPr id="8" name="Google Shape;274;p15, chunk 1">
            <a:extLst>
              <a:ext uri="{FF2B5EF4-FFF2-40B4-BE49-F238E27FC236}">
                <a16:creationId xmlns:a16="http://schemas.microsoft.com/office/drawing/2014/main" id="{3C8EB645-DA04-4587-8013-1450A4B150F0}"/>
              </a:ext>
            </a:extLst>
          </p:cNvPr>
          <p:cNvSpPr txBox="1">
            <a:spLocks/>
          </p:cNvSpPr>
          <p:nvPr/>
        </p:nvSpPr>
        <p:spPr>
          <a:xfrm>
            <a:off x="588125" y="3946776"/>
            <a:ext cx="5193944" cy="219494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spcFirstLastPara="1" vert="horz" wrap="square" lIns="0" tIns="457200" rIns="91425" bIns="91440" rtlCol="0" anchor="t" anchorCtr="0">
            <a:noAutofit/>
          </a:bodyPr>
          <a:lstStyle>
            <a:defPPr>
              <a:defRPr lang="en-US"/>
            </a:defPPr>
            <a:lvl1pPr marL="403225" lvl="0" indent="-1746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3215"/>
              </a:buClr>
              <a:buSzPts val="2800"/>
              <a:buFont typeface="Franklin Gothic Book" panose="020B0503020102020204" pitchFamily="34" charset="0"/>
              <a:buChar char="›"/>
              <a:defRPr kumimoji="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defRPr>
            </a:lvl1pPr>
            <a:lvl2pPr marL="427038" indent="-2190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Franklin Gothic Book" panose="020B0503020102020204" pitchFamily="34" charset="0"/>
              <a:buChar char="▫"/>
              <a:defRPr sz="2400">
                <a:solidFill>
                  <a:schemeClr val="bg1"/>
                </a:solidFill>
              </a:defRPr>
            </a:lvl2pPr>
            <a:lvl3pPr marL="701675" indent="-2190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935038" indent="-2317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Franklin Gothic Book" panose="020B0503020102020204" pitchFamily="34" charset="0"/>
              <a:buChar char="–"/>
              <a:defRPr>
                <a:solidFill>
                  <a:schemeClr val="bg1"/>
                </a:solidFill>
              </a:defRPr>
            </a:lvl4pPr>
            <a:lvl5pPr marL="1158875" indent="-22542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000" dirty="0"/>
              <a:t>Bullet </a:t>
            </a:r>
            <a:endParaRPr lang="en-US" sz="1000">
              <a:cs typeface="Arial"/>
            </a:endParaRPr>
          </a:p>
          <a:p>
            <a:r>
              <a:rPr lang="en-US" sz="1000" dirty="0"/>
              <a:t>Bullet</a:t>
            </a:r>
            <a:endParaRPr lang="en-US" sz="1000">
              <a:cs typeface="Arial"/>
            </a:endParaRPr>
          </a:p>
          <a:p>
            <a:r>
              <a:rPr lang="en-US" sz="1000" dirty="0"/>
              <a:t>Bullet</a:t>
            </a:r>
            <a:endParaRPr lang="en-US" sz="1000">
              <a:cs typeface="Arial"/>
            </a:endParaRPr>
          </a:p>
          <a:p>
            <a:r>
              <a:rPr lang="en-US" sz="1000" dirty="0"/>
              <a:t>Bullet</a:t>
            </a:r>
            <a:endParaRPr lang="en-US" sz="1000" dirty="0">
              <a:cs typeface="Arial"/>
            </a:endParaRPr>
          </a:p>
        </p:txBody>
      </p:sp>
      <p:sp>
        <p:nvSpPr>
          <p:cNvPr id="9" name="Google Shape;274;p15, chunk 1">
            <a:extLst>
              <a:ext uri="{FF2B5EF4-FFF2-40B4-BE49-F238E27FC236}">
                <a16:creationId xmlns:a16="http://schemas.microsoft.com/office/drawing/2014/main" id="{F9776BD4-EB98-4BA2-90B8-F71A85ECBF7D}"/>
              </a:ext>
            </a:extLst>
          </p:cNvPr>
          <p:cNvSpPr txBox="1">
            <a:spLocks/>
          </p:cNvSpPr>
          <p:nvPr/>
        </p:nvSpPr>
        <p:spPr>
          <a:xfrm>
            <a:off x="6096000" y="3946772"/>
            <a:ext cx="5193944" cy="219494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spcFirstLastPara="1" vert="horz" wrap="square" lIns="0" tIns="457200" rIns="91425" bIns="91440" rtlCol="0" anchor="t" anchorCtr="0">
            <a:noAutofit/>
          </a:bodyPr>
          <a:lstStyle>
            <a:defPPr>
              <a:defRPr lang="en-US"/>
            </a:defPPr>
            <a:lvl1pPr marL="403225" lvl="0" indent="-1746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C3215"/>
              </a:buClr>
              <a:buSzPts val="2800"/>
              <a:buFont typeface="Franklin Gothic Book" panose="020B0503020102020204" pitchFamily="34" charset="0"/>
              <a:buChar char="›"/>
              <a:defRPr kumimoji="0" b="0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</a:defRPr>
            </a:lvl1pPr>
            <a:lvl2pPr marL="427038" indent="-2190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Franklin Gothic Book" panose="020B0503020102020204" pitchFamily="34" charset="0"/>
              <a:buChar char="▫"/>
              <a:defRPr sz="2400">
                <a:solidFill>
                  <a:schemeClr val="bg1"/>
                </a:solidFill>
              </a:defRPr>
            </a:lvl2pPr>
            <a:lvl3pPr marL="701675" indent="-2190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935038" indent="-23177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Franklin Gothic Book" panose="020B0503020102020204" pitchFamily="34" charset="0"/>
              <a:buChar char="–"/>
              <a:defRPr>
                <a:solidFill>
                  <a:schemeClr val="bg1"/>
                </a:solidFill>
              </a:defRPr>
            </a:lvl4pPr>
            <a:lvl5pPr marL="1158875" indent="-225425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000" dirty="0">
                <a:cs typeface="Arial"/>
              </a:rPr>
              <a:t>DO NOT COMPLETE, </a:t>
            </a:r>
            <a:r>
              <a:rPr lang="en-US" sz="1000" dirty="0" err="1">
                <a:cs typeface="Arial"/>
              </a:rPr>
              <a:t>BioMADE</a:t>
            </a:r>
            <a:r>
              <a:rPr lang="en-US" sz="1000" dirty="0">
                <a:cs typeface="Arial"/>
              </a:rPr>
              <a:t> INTERNAL USE ONLY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B572E8-05FF-44F6-A646-CF589331C7A8}"/>
              </a:ext>
            </a:extLst>
          </p:cNvPr>
          <p:cNvSpPr/>
          <p:nvPr/>
        </p:nvSpPr>
        <p:spPr>
          <a:xfrm>
            <a:off x="513859" y="1035738"/>
            <a:ext cx="1496795" cy="497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 dirty="0">
                <a:solidFill>
                  <a:schemeClr val="accent2"/>
                </a:solidFill>
              </a:rPr>
              <a:t>Need + Solution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6E1F7A-B57A-4D52-ADAA-6ED2C0896D31}"/>
              </a:ext>
            </a:extLst>
          </p:cNvPr>
          <p:cNvSpPr>
            <a:spLocks/>
          </p:cNvSpPr>
          <p:nvPr/>
        </p:nvSpPr>
        <p:spPr>
          <a:xfrm>
            <a:off x="5902802" y="1110476"/>
            <a:ext cx="1691940" cy="478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 dirty="0">
                <a:solidFill>
                  <a:schemeClr val="accent2"/>
                </a:solidFill>
              </a:rPr>
              <a:t>Infographic</a:t>
            </a:r>
            <a:endParaRPr lang="en-US" sz="2000" b="1" dirty="0">
              <a:solidFill>
                <a:schemeClr val="accent2"/>
              </a:solidFill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319108-65FA-4A0A-97B0-B89D4A0320B9}"/>
              </a:ext>
            </a:extLst>
          </p:cNvPr>
          <p:cNvSpPr/>
          <p:nvPr/>
        </p:nvSpPr>
        <p:spPr>
          <a:xfrm>
            <a:off x="458103" y="3716448"/>
            <a:ext cx="1496795" cy="497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 dirty="0">
                <a:solidFill>
                  <a:schemeClr val="accent2"/>
                </a:solidFill>
                <a:cs typeface="Arial"/>
              </a:rPr>
              <a:t>Plan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20EBE6-91B3-430F-A9D1-2787E454DE62}"/>
              </a:ext>
            </a:extLst>
          </p:cNvPr>
          <p:cNvSpPr>
            <a:spLocks/>
          </p:cNvSpPr>
          <p:nvPr/>
        </p:nvSpPr>
        <p:spPr>
          <a:xfrm>
            <a:off x="5912094" y="3698260"/>
            <a:ext cx="1496795" cy="4970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 dirty="0">
                <a:solidFill>
                  <a:schemeClr val="accent2"/>
                </a:solidFill>
              </a:rPr>
              <a:t>Updates</a:t>
            </a:r>
            <a:endParaRPr lang="en-US" sz="2000" b="1" dirty="0">
              <a:solidFill>
                <a:schemeClr val="accent2"/>
              </a:solidFill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114843-F6CB-47B2-814D-5FFE019AB6EF}"/>
              </a:ext>
            </a:extLst>
          </p:cNvPr>
          <p:cNvSpPr>
            <a:spLocks/>
          </p:cNvSpPr>
          <p:nvPr/>
        </p:nvSpPr>
        <p:spPr>
          <a:xfrm>
            <a:off x="6631350" y="407948"/>
            <a:ext cx="5278914" cy="822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000" b="1" dirty="0">
                <a:solidFill>
                  <a:schemeClr val="accent2"/>
                </a:solidFill>
              </a:rPr>
              <a:t>Project Title:</a:t>
            </a:r>
            <a:endParaRPr lang="en-US" sz="1000" b="1" dirty="0">
              <a:solidFill>
                <a:schemeClr val="accent2"/>
              </a:solidFill>
              <a:cs typeface="Arial"/>
            </a:endParaRPr>
          </a:p>
          <a:p>
            <a:r>
              <a:rPr lang="en-US" sz="1000" b="1" dirty="0">
                <a:solidFill>
                  <a:schemeClr val="accent2"/>
                </a:solidFill>
                <a:cs typeface="Arial"/>
              </a:rPr>
              <a:t>Lead Organization:[List each organization and the Project Lead's name]</a:t>
            </a:r>
          </a:p>
          <a:p>
            <a:r>
              <a:rPr lang="en-US" sz="1000" b="1" dirty="0">
                <a:solidFill>
                  <a:schemeClr val="accent2"/>
                </a:solidFill>
                <a:cs typeface="Arial"/>
              </a:rPr>
              <a:t>Partner 1:</a:t>
            </a:r>
          </a:p>
          <a:p>
            <a:r>
              <a:rPr lang="en-US" sz="1000" b="1" dirty="0">
                <a:solidFill>
                  <a:schemeClr val="accent2"/>
                </a:solidFill>
                <a:cs typeface="Arial"/>
              </a:rPr>
              <a:t>Partner 2:</a:t>
            </a:r>
          </a:p>
          <a:p>
            <a:r>
              <a:rPr lang="en-US" sz="1000" b="1" dirty="0">
                <a:solidFill>
                  <a:schemeClr val="accent2"/>
                </a:solidFill>
                <a:cs typeface="Arial"/>
              </a:rPr>
              <a:t>Partner 3:</a:t>
            </a:r>
          </a:p>
          <a:p>
            <a:r>
              <a:rPr lang="en-US" sz="1000" b="1" dirty="0">
                <a:solidFill>
                  <a:schemeClr val="accent2"/>
                </a:solidFill>
                <a:cs typeface="Arial"/>
              </a:rPr>
              <a:t>Partner 4:</a:t>
            </a:r>
          </a:p>
          <a:p>
            <a:endParaRPr lang="en-US" sz="2000" b="1" dirty="0">
              <a:solidFill>
                <a:schemeClr val="accent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-3.33333E-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-3.33333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-3.33333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3889 L 1.25E-6 -3.33333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2" grpId="0" animBg="1"/>
      <p:bldP spid="15" grpId="0" animBg="1"/>
      <p:bldP spid="16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ioMADE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0C3F68"/>
      </a:accent1>
      <a:accent2>
        <a:srgbClr val="BC3215"/>
      </a:accent2>
      <a:accent3>
        <a:srgbClr val="6D6E71"/>
      </a:accent3>
      <a:accent4>
        <a:srgbClr val="54703A"/>
      </a:accent4>
      <a:accent5>
        <a:srgbClr val="0C3F68"/>
      </a:accent5>
      <a:accent6>
        <a:srgbClr val="BC3215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6369c3b-5140-4358-abfa-9ebc37116905">4JS55Q4R5V4W-1514624169-8178</_dlc_DocId>
    <_dlc_DocIdUrl xmlns="96369c3b-5140-4358-abfa-9ebc37116905">
      <Url>https://biomade.sharepoint.us/sites/TechTeam/_layouts/15/DocIdRedir.aspx?ID=4JS55Q4R5V4W-1514624169-8178</Url>
      <Description>4JS55Q4R5V4W-1514624169-8178</Description>
    </_dlc_DocIdUrl>
    <lcf76f155ced4ddcb4097134ff3c332f xmlns="33c04317-991f-4088-9a16-fbaf43ef3c87">
      <Terms xmlns="http://schemas.microsoft.com/office/infopath/2007/PartnerControls"/>
    </lcf76f155ced4ddcb4097134ff3c332f>
    <TaxCatchAll xmlns="96369c3b-5140-4358-abfa-9ebc37116905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E601D3BC618D44B1222574FC9D7CD8" ma:contentTypeVersion="13" ma:contentTypeDescription="Create a new document." ma:contentTypeScope="" ma:versionID="c98606ae71855c4bdfceeb90a739f22d">
  <xsd:schema xmlns:xsd="http://www.w3.org/2001/XMLSchema" xmlns:xs="http://www.w3.org/2001/XMLSchema" xmlns:p="http://schemas.microsoft.com/office/2006/metadata/properties" xmlns:ns2="33c04317-991f-4088-9a16-fbaf43ef3c87" xmlns:ns3="96369c3b-5140-4358-abfa-9ebc37116905" targetNamespace="http://schemas.microsoft.com/office/2006/metadata/properties" ma:root="true" ma:fieldsID="d711a47baa6091cad18b62d94acd519a" ns2:_="" ns3:_="">
    <xsd:import namespace="33c04317-991f-4088-9a16-fbaf43ef3c87"/>
    <xsd:import namespace="96369c3b-5140-4358-abfa-9ebc37116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3:_dlc_DocId" minOccurs="0"/>
                <xsd:element ref="ns3:_dlc_DocIdUrl" minOccurs="0"/>
                <xsd:element ref="ns3:_dlc_DocIdPersistId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c04317-991f-4088-9a16-fbaf43ef3c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74d5f10-58a4-4b26-8117-6e68651499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69c3b-5140-4358-abfa-9ebc37116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3" nillable="true" ma:displayName="Taxonomy Catch All Column" ma:hidden="true" ma:list="{7c941951-a129-4d94-8d48-28f8b96f9ff4}" ma:internalName="TaxCatchAll" ma:showField="CatchAllData" ma:web="96369c3b-5140-4358-abfa-9ebc371169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2A9E9F-D7B5-40D4-A615-7FCA9BDA60A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6CB6E54-C3B7-4DD1-BF1B-E76E8C136F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B77268-828A-416C-A526-9F764F29E4C4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  <ds:schemaRef ds:uri="96369c3b-5140-4358-abfa-9ebc37116905"/>
    <ds:schemaRef ds:uri="33c04317-991f-4088-9a16-fbaf43ef3c87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7E2DD4EF-82D1-4B09-B7C3-BC0E86071F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c04317-991f-4088-9a16-fbaf43ef3c87"/>
    <ds:schemaRef ds:uri="96369c3b-5140-4358-abfa-9ebc37116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65</Words>
  <Application>Microsoft Office PowerPoint</Application>
  <PresentationFormat>Widescreen</PresentationFormat>
  <Paragraphs>20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Franklin Gothic Book</vt:lpstr>
      <vt:lpstr>Wingdings</vt:lpstr>
      <vt:lpstr>office theme</vt:lpstr>
      <vt:lpstr>Office Theme</vt:lpstr>
      <vt:lpstr>Climate Change Quad Chart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Mike Smanski</cp:lastModifiedBy>
  <cp:revision>50</cp:revision>
  <dcterms:created xsi:type="dcterms:W3CDTF">2022-02-23T22:09:04Z</dcterms:created>
  <dcterms:modified xsi:type="dcterms:W3CDTF">2022-11-18T18:41:15Z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0x01010046E601D3BC618D44B1222574FC9D7CD8</vt:lpwstr>
  </property>
  <property fmtid="{D5CDD505-2E9C-101B-9397-08002B2CF9AE}" pid="3" name="_dlc_DocIdItemGuid">
    <vt:lpwstr>c891238c-0c15-4795-a606-9287b0ae4a0e</vt:lpwstr>
  </property>
  <property fmtid="{D5CDD505-2E9C-101B-9397-08002B2CF9AE}" pid="4" name="MediaServiceImageTags">
    <vt:lpwstr/>
  </property>
</Properties>
</file>