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4"/>
  </p:sldMasterIdLst>
  <p:notesMasterIdLst>
    <p:notesMasterId r:id="rId6"/>
  </p:notesMasterIdLst>
  <p:handoutMasterIdLst>
    <p:handoutMasterId r:id="rId7"/>
  </p:handoutMasterIdLst>
  <p:sldIdLst>
    <p:sldId id="31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5C089F-95AC-B7F7-3942-63896DBF7D5D}" name="Andrew Bradley" initials="AB" userId="Andrew Bradley" providerId="None"/>
  <p188:author id="{B2D128BA-9C34-77D8-834E-8530C1CBF211}" name="Christine Lee" initials="CL" userId="S::clee@biomade.org::c0b5bc4f-546f-47d6-9ce0-59faa26f19e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ystal Green" initials="CG" lastIdx="2" clrIdx="0">
    <p:extLst>
      <p:ext uri="{19B8F6BF-5375-455C-9EA6-DF929625EA0E}">
        <p15:presenceInfo xmlns:p15="http://schemas.microsoft.com/office/powerpoint/2012/main" userId="Crystal Gr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DFF"/>
    <a:srgbClr val="0C3F68"/>
    <a:srgbClr val="BC3215"/>
    <a:srgbClr val="898989"/>
    <a:srgbClr val="3F3F3F"/>
    <a:srgbClr val="FAD806"/>
    <a:srgbClr val="881A51"/>
    <a:srgbClr val="FEFBEA"/>
    <a:srgbClr val="FCF0AA"/>
    <a:srgbClr val="E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8C71E-5E6D-4365-9787-26F17F9F53EE}" v="245" dt="2022-12-20T15:45:57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126" autoAdjust="0"/>
  </p:normalViewPr>
  <p:slideViewPr>
    <p:cSldViewPr snapToGrid="0">
      <p:cViewPr varScale="1">
        <p:scale>
          <a:sx n="63" d="100"/>
          <a:sy n="63" d="100"/>
        </p:scale>
        <p:origin x="7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Lee" userId="c0b5bc4f-546f-47d6-9ce0-59faa26f19e2" providerId="ADAL" clId="{1988C71E-5E6D-4365-9787-26F17F9F53EE}"/>
    <pc:docChg chg="undo custSel delSld modSld sldOrd">
      <pc:chgData name="Christine Lee" userId="c0b5bc4f-546f-47d6-9ce0-59faa26f19e2" providerId="ADAL" clId="{1988C71E-5E6D-4365-9787-26F17F9F53EE}" dt="2022-12-22T16:21:53.871" v="431" actId="20577"/>
      <pc:docMkLst>
        <pc:docMk/>
      </pc:docMkLst>
      <pc:sldChg chg="del">
        <pc:chgData name="Christine Lee" userId="c0b5bc4f-546f-47d6-9ce0-59faa26f19e2" providerId="ADAL" clId="{1988C71E-5E6D-4365-9787-26F17F9F53EE}" dt="2022-12-20T15:44:49.530" v="334" actId="47"/>
        <pc:sldMkLst>
          <pc:docMk/>
          <pc:sldMk cId="3306934305" sldId="258"/>
        </pc:sldMkLst>
      </pc:sldChg>
      <pc:sldChg chg="del">
        <pc:chgData name="Christine Lee" userId="c0b5bc4f-546f-47d6-9ce0-59faa26f19e2" providerId="ADAL" clId="{1988C71E-5E6D-4365-9787-26F17F9F53EE}" dt="2022-12-20T15:44:56.932" v="372" actId="47"/>
        <pc:sldMkLst>
          <pc:docMk/>
          <pc:sldMk cId="210099278" sldId="259"/>
        </pc:sldMkLst>
      </pc:sldChg>
      <pc:sldChg chg="del">
        <pc:chgData name="Christine Lee" userId="c0b5bc4f-546f-47d6-9ce0-59faa26f19e2" providerId="ADAL" clId="{1988C71E-5E6D-4365-9787-26F17F9F53EE}" dt="2022-12-20T15:44:58.411" v="380" actId="47"/>
        <pc:sldMkLst>
          <pc:docMk/>
          <pc:sldMk cId="772601899" sldId="260"/>
        </pc:sldMkLst>
      </pc:sldChg>
      <pc:sldChg chg="del">
        <pc:chgData name="Christine Lee" userId="c0b5bc4f-546f-47d6-9ce0-59faa26f19e2" providerId="ADAL" clId="{1988C71E-5E6D-4365-9787-26F17F9F53EE}" dt="2022-12-20T15:44:58.072" v="378" actId="47"/>
        <pc:sldMkLst>
          <pc:docMk/>
          <pc:sldMk cId="647586313" sldId="261"/>
        </pc:sldMkLst>
      </pc:sldChg>
      <pc:sldChg chg="del">
        <pc:chgData name="Christine Lee" userId="c0b5bc4f-546f-47d6-9ce0-59faa26f19e2" providerId="ADAL" clId="{1988C71E-5E6D-4365-9787-26F17F9F53EE}" dt="2022-12-20T15:44:54.020" v="359" actId="47"/>
        <pc:sldMkLst>
          <pc:docMk/>
          <pc:sldMk cId="0" sldId="270"/>
        </pc:sldMkLst>
      </pc:sldChg>
      <pc:sldChg chg="del">
        <pc:chgData name="Christine Lee" userId="c0b5bc4f-546f-47d6-9ce0-59faa26f19e2" providerId="ADAL" clId="{1988C71E-5E6D-4365-9787-26F17F9F53EE}" dt="2022-12-20T15:44:58.279" v="379" actId="47"/>
        <pc:sldMkLst>
          <pc:docMk/>
          <pc:sldMk cId="0" sldId="271"/>
        </pc:sldMkLst>
      </pc:sldChg>
      <pc:sldChg chg="del">
        <pc:chgData name="Christine Lee" userId="c0b5bc4f-546f-47d6-9ce0-59faa26f19e2" providerId="ADAL" clId="{1988C71E-5E6D-4365-9787-26F17F9F53EE}" dt="2022-12-20T15:44:53.465" v="356" actId="47"/>
        <pc:sldMkLst>
          <pc:docMk/>
          <pc:sldMk cId="0" sldId="273"/>
        </pc:sldMkLst>
      </pc:sldChg>
      <pc:sldChg chg="del">
        <pc:chgData name="Christine Lee" userId="c0b5bc4f-546f-47d6-9ce0-59faa26f19e2" providerId="ADAL" clId="{1988C71E-5E6D-4365-9787-26F17F9F53EE}" dt="2022-12-20T15:44:53.278" v="355" actId="47"/>
        <pc:sldMkLst>
          <pc:docMk/>
          <pc:sldMk cId="0" sldId="274"/>
        </pc:sldMkLst>
      </pc:sldChg>
      <pc:sldChg chg="del">
        <pc:chgData name="Christine Lee" userId="c0b5bc4f-546f-47d6-9ce0-59faa26f19e2" providerId="ADAL" clId="{1988C71E-5E6D-4365-9787-26F17F9F53EE}" dt="2022-12-20T15:44:53.116" v="354" actId="47"/>
        <pc:sldMkLst>
          <pc:docMk/>
          <pc:sldMk cId="0" sldId="275"/>
        </pc:sldMkLst>
      </pc:sldChg>
      <pc:sldChg chg="del">
        <pc:chgData name="Christine Lee" userId="c0b5bc4f-546f-47d6-9ce0-59faa26f19e2" providerId="ADAL" clId="{1988C71E-5E6D-4365-9787-26F17F9F53EE}" dt="2022-12-20T15:44:57.873" v="377" actId="47"/>
        <pc:sldMkLst>
          <pc:docMk/>
          <pc:sldMk cId="669405908" sldId="279"/>
        </pc:sldMkLst>
      </pc:sldChg>
      <pc:sldChg chg="del">
        <pc:chgData name="Christine Lee" userId="c0b5bc4f-546f-47d6-9ce0-59faa26f19e2" providerId="ADAL" clId="{1988C71E-5E6D-4365-9787-26F17F9F53EE}" dt="2022-12-20T15:44:57.676" v="376" actId="47"/>
        <pc:sldMkLst>
          <pc:docMk/>
          <pc:sldMk cId="0" sldId="280"/>
        </pc:sldMkLst>
      </pc:sldChg>
      <pc:sldChg chg="del">
        <pc:chgData name="Christine Lee" userId="c0b5bc4f-546f-47d6-9ce0-59faa26f19e2" providerId="ADAL" clId="{1988C71E-5E6D-4365-9787-26F17F9F53EE}" dt="2022-12-20T15:44:57.472" v="375" actId="47"/>
        <pc:sldMkLst>
          <pc:docMk/>
          <pc:sldMk cId="3689957158" sldId="281"/>
        </pc:sldMkLst>
      </pc:sldChg>
      <pc:sldChg chg="del">
        <pc:chgData name="Christine Lee" userId="c0b5bc4f-546f-47d6-9ce0-59faa26f19e2" providerId="ADAL" clId="{1988C71E-5E6D-4365-9787-26F17F9F53EE}" dt="2022-12-20T15:44:57.308" v="374" actId="47"/>
        <pc:sldMkLst>
          <pc:docMk/>
          <pc:sldMk cId="0" sldId="282"/>
        </pc:sldMkLst>
      </pc:sldChg>
      <pc:sldChg chg="del">
        <pc:chgData name="Christine Lee" userId="c0b5bc4f-546f-47d6-9ce0-59faa26f19e2" providerId="ADAL" clId="{1988C71E-5E6D-4365-9787-26F17F9F53EE}" dt="2022-12-20T15:44:57.092" v="373" actId="47"/>
        <pc:sldMkLst>
          <pc:docMk/>
          <pc:sldMk cId="0" sldId="283"/>
        </pc:sldMkLst>
      </pc:sldChg>
      <pc:sldChg chg="del">
        <pc:chgData name="Christine Lee" userId="c0b5bc4f-546f-47d6-9ce0-59faa26f19e2" providerId="ADAL" clId="{1988C71E-5E6D-4365-9787-26F17F9F53EE}" dt="2022-12-20T15:44:56.713" v="371" actId="47"/>
        <pc:sldMkLst>
          <pc:docMk/>
          <pc:sldMk cId="943465461" sldId="284"/>
        </pc:sldMkLst>
      </pc:sldChg>
      <pc:sldChg chg="del">
        <pc:chgData name="Christine Lee" userId="c0b5bc4f-546f-47d6-9ce0-59faa26f19e2" providerId="ADAL" clId="{1988C71E-5E6D-4365-9787-26F17F9F53EE}" dt="2022-12-20T15:44:55.963" v="367" actId="47"/>
        <pc:sldMkLst>
          <pc:docMk/>
          <pc:sldMk cId="3888725120" sldId="285"/>
        </pc:sldMkLst>
      </pc:sldChg>
      <pc:sldChg chg="del">
        <pc:chgData name="Christine Lee" userId="c0b5bc4f-546f-47d6-9ce0-59faa26f19e2" providerId="ADAL" clId="{1988C71E-5E6D-4365-9787-26F17F9F53EE}" dt="2022-12-20T15:44:55.778" v="366" actId="47"/>
        <pc:sldMkLst>
          <pc:docMk/>
          <pc:sldMk cId="2157772545" sldId="286"/>
        </pc:sldMkLst>
      </pc:sldChg>
      <pc:sldChg chg="del">
        <pc:chgData name="Christine Lee" userId="c0b5bc4f-546f-47d6-9ce0-59faa26f19e2" providerId="ADAL" clId="{1988C71E-5E6D-4365-9787-26F17F9F53EE}" dt="2022-12-20T15:44:53.634" v="357" actId="47"/>
        <pc:sldMkLst>
          <pc:docMk/>
          <pc:sldMk cId="3837308273" sldId="289"/>
        </pc:sldMkLst>
      </pc:sldChg>
      <pc:sldChg chg="del">
        <pc:chgData name="Christine Lee" userId="c0b5bc4f-546f-47d6-9ce0-59faa26f19e2" providerId="ADAL" clId="{1988C71E-5E6D-4365-9787-26F17F9F53EE}" dt="2022-12-20T15:44:56.523" v="370" actId="47"/>
        <pc:sldMkLst>
          <pc:docMk/>
          <pc:sldMk cId="1842214379" sldId="293"/>
        </pc:sldMkLst>
      </pc:sldChg>
      <pc:sldChg chg="del">
        <pc:chgData name="Christine Lee" userId="c0b5bc4f-546f-47d6-9ce0-59faa26f19e2" providerId="ADAL" clId="{1988C71E-5E6D-4365-9787-26F17F9F53EE}" dt="2022-12-20T15:44:56.328" v="369" actId="47"/>
        <pc:sldMkLst>
          <pc:docMk/>
          <pc:sldMk cId="3037503029" sldId="294"/>
        </pc:sldMkLst>
      </pc:sldChg>
      <pc:sldChg chg="del">
        <pc:chgData name="Christine Lee" userId="c0b5bc4f-546f-47d6-9ce0-59faa26f19e2" providerId="ADAL" clId="{1988C71E-5E6D-4365-9787-26F17F9F53EE}" dt="2022-12-20T15:44:56.144" v="368" actId="47"/>
        <pc:sldMkLst>
          <pc:docMk/>
          <pc:sldMk cId="125422428" sldId="295"/>
        </pc:sldMkLst>
      </pc:sldChg>
      <pc:sldChg chg="del">
        <pc:chgData name="Christine Lee" userId="c0b5bc4f-546f-47d6-9ce0-59faa26f19e2" providerId="ADAL" clId="{1988C71E-5E6D-4365-9787-26F17F9F53EE}" dt="2022-12-20T15:44:55.328" v="363" actId="47"/>
        <pc:sldMkLst>
          <pc:docMk/>
          <pc:sldMk cId="3832093725" sldId="296"/>
        </pc:sldMkLst>
      </pc:sldChg>
      <pc:sldChg chg="del">
        <pc:chgData name="Christine Lee" userId="c0b5bc4f-546f-47d6-9ce0-59faa26f19e2" providerId="ADAL" clId="{1988C71E-5E6D-4365-9787-26F17F9F53EE}" dt="2022-12-20T15:44:52.895" v="353" actId="47"/>
        <pc:sldMkLst>
          <pc:docMk/>
          <pc:sldMk cId="0" sldId="297"/>
        </pc:sldMkLst>
      </pc:sldChg>
      <pc:sldChg chg="del">
        <pc:chgData name="Christine Lee" userId="c0b5bc4f-546f-47d6-9ce0-59faa26f19e2" providerId="ADAL" clId="{1988C71E-5E6D-4365-9787-26F17F9F53EE}" dt="2022-12-20T15:44:52.484" v="351" actId="47"/>
        <pc:sldMkLst>
          <pc:docMk/>
          <pc:sldMk cId="3357186978" sldId="298"/>
        </pc:sldMkLst>
      </pc:sldChg>
      <pc:sldChg chg="del">
        <pc:chgData name="Christine Lee" userId="c0b5bc4f-546f-47d6-9ce0-59faa26f19e2" providerId="ADAL" clId="{1988C71E-5E6D-4365-9787-26F17F9F53EE}" dt="2022-12-20T15:44:53.829" v="358" actId="47"/>
        <pc:sldMkLst>
          <pc:docMk/>
          <pc:sldMk cId="469428553" sldId="299"/>
        </pc:sldMkLst>
      </pc:sldChg>
      <pc:sldChg chg="del">
        <pc:chgData name="Christine Lee" userId="c0b5bc4f-546f-47d6-9ce0-59faa26f19e2" providerId="ADAL" clId="{1988C71E-5E6D-4365-9787-26F17F9F53EE}" dt="2022-12-20T15:44:52.682" v="352" actId="47"/>
        <pc:sldMkLst>
          <pc:docMk/>
          <pc:sldMk cId="719661437" sldId="302"/>
        </pc:sldMkLst>
      </pc:sldChg>
      <pc:sldChg chg="del">
        <pc:chgData name="Christine Lee" userId="c0b5bc4f-546f-47d6-9ce0-59faa26f19e2" providerId="ADAL" clId="{1988C71E-5E6D-4365-9787-26F17F9F53EE}" dt="2022-12-20T15:44:52.323" v="350" actId="47"/>
        <pc:sldMkLst>
          <pc:docMk/>
          <pc:sldMk cId="2282834419" sldId="303"/>
        </pc:sldMkLst>
      </pc:sldChg>
      <pc:sldChg chg="del">
        <pc:chgData name="Christine Lee" userId="c0b5bc4f-546f-47d6-9ce0-59faa26f19e2" providerId="ADAL" clId="{1988C71E-5E6D-4365-9787-26F17F9F53EE}" dt="2022-12-20T15:44:51.938" v="348" actId="47"/>
        <pc:sldMkLst>
          <pc:docMk/>
          <pc:sldMk cId="1960476794" sldId="305"/>
        </pc:sldMkLst>
      </pc:sldChg>
      <pc:sldChg chg="del">
        <pc:chgData name="Christine Lee" userId="c0b5bc4f-546f-47d6-9ce0-59faa26f19e2" providerId="ADAL" clId="{1988C71E-5E6D-4365-9787-26F17F9F53EE}" dt="2022-12-20T15:44:49.225" v="332" actId="47"/>
        <pc:sldMkLst>
          <pc:docMk/>
          <pc:sldMk cId="3859358458" sldId="306"/>
        </pc:sldMkLst>
      </pc:sldChg>
      <pc:sldChg chg="del">
        <pc:chgData name="Christine Lee" userId="c0b5bc4f-546f-47d6-9ce0-59faa26f19e2" providerId="ADAL" clId="{1988C71E-5E6D-4365-9787-26F17F9F53EE}" dt="2022-12-20T15:44:49.375" v="333" actId="47"/>
        <pc:sldMkLst>
          <pc:docMk/>
          <pc:sldMk cId="2731480536" sldId="307"/>
        </pc:sldMkLst>
      </pc:sldChg>
      <pc:sldChg chg="del">
        <pc:chgData name="Christine Lee" userId="c0b5bc4f-546f-47d6-9ce0-59faa26f19e2" providerId="ADAL" clId="{1988C71E-5E6D-4365-9787-26F17F9F53EE}" dt="2022-12-20T15:44:49.865" v="336" actId="47"/>
        <pc:sldMkLst>
          <pc:docMk/>
          <pc:sldMk cId="3404158545" sldId="308"/>
        </pc:sldMkLst>
      </pc:sldChg>
      <pc:sldChg chg="del">
        <pc:chgData name="Christine Lee" userId="c0b5bc4f-546f-47d6-9ce0-59faa26f19e2" providerId="ADAL" clId="{1988C71E-5E6D-4365-9787-26F17F9F53EE}" dt="2022-12-20T15:44:49.704" v="335" actId="47"/>
        <pc:sldMkLst>
          <pc:docMk/>
          <pc:sldMk cId="4002636734" sldId="309"/>
        </pc:sldMkLst>
      </pc:sldChg>
      <pc:sldChg chg="del">
        <pc:chgData name="Christine Lee" userId="c0b5bc4f-546f-47d6-9ce0-59faa26f19e2" providerId="ADAL" clId="{1988C71E-5E6D-4365-9787-26F17F9F53EE}" dt="2022-12-20T15:44:51.729" v="347" actId="47"/>
        <pc:sldMkLst>
          <pc:docMk/>
          <pc:sldMk cId="3643125378" sldId="311"/>
        </pc:sldMkLst>
      </pc:sldChg>
      <pc:sldChg chg="modSp mod ord modAnim">
        <pc:chgData name="Christine Lee" userId="c0b5bc4f-546f-47d6-9ce0-59faa26f19e2" providerId="ADAL" clId="{1988C71E-5E6D-4365-9787-26F17F9F53EE}" dt="2022-12-22T16:21:53.871" v="431" actId="20577"/>
        <pc:sldMkLst>
          <pc:docMk/>
          <pc:sldMk cId="2430894241" sldId="312"/>
        </pc:sldMkLst>
        <pc:spChg chg="mod">
          <ac:chgData name="Christine Lee" userId="c0b5bc4f-546f-47d6-9ce0-59faa26f19e2" providerId="ADAL" clId="{1988C71E-5E6D-4365-9787-26F17F9F53EE}" dt="2022-12-22T16:21:53.871" v="431" actId="20577"/>
          <ac:spMkLst>
            <pc:docMk/>
            <pc:sldMk cId="2430894241" sldId="312"/>
            <ac:spMk id="2" creationId="{12E6FDAB-B7B8-488D-B7D0-661B1BA91291}"/>
          </ac:spMkLst>
        </pc:spChg>
        <pc:spChg chg="mod">
          <ac:chgData name="Christine Lee" userId="c0b5bc4f-546f-47d6-9ce0-59faa26f19e2" providerId="ADAL" clId="{1988C71E-5E6D-4365-9787-26F17F9F53EE}" dt="2022-12-20T15:42:30.232" v="45" actId="20577"/>
          <ac:spMkLst>
            <pc:docMk/>
            <pc:sldMk cId="2430894241" sldId="312"/>
            <ac:spMk id="4" creationId="{CAC01348-0FE1-4EBA-9481-009BAE0FCE31}"/>
          </ac:spMkLst>
        </pc:spChg>
        <pc:spChg chg="mod">
          <ac:chgData name="Christine Lee" userId="c0b5bc4f-546f-47d6-9ce0-59faa26f19e2" providerId="ADAL" clId="{1988C71E-5E6D-4365-9787-26F17F9F53EE}" dt="2022-12-20T15:45:40.899" v="406" actId="1035"/>
          <ac:spMkLst>
            <pc:docMk/>
            <pc:sldMk cId="2430894241" sldId="312"/>
            <ac:spMk id="6" creationId="{D66E825E-1A7D-48B8-AD91-9BE344F04401}"/>
          </ac:spMkLst>
        </pc:spChg>
        <pc:spChg chg="mod">
          <ac:chgData name="Christine Lee" userId="c0b5bc4f-546f-47d6-9ce0-59faa26f19e2" providerId="ADAL" clId="{1988C71E-5E6D-4365-9787-26F17F9F53EE}" dt="2022-12-20T15:45:40.899" v="406" actId="1035"/>
          <ac:spMkLst>
            <pc:docMk/>
            <pc:sldMk cId="2430894241" sldId="312"/>
            <ac:spMk id="7" creationId="{1CF5F39E-1D68-4403-8D04-C2EDE51ED602}"/>
          </ac:spMkLst>
        </pc:spChg>
        <pc:spChg chg="mod">
          <ac:chgData name="Christine Lee" userId="c0b5bc4f-546f-47d6-9ce0-59faa26f19e2" providerId="ADAL" clId="{1988C71E-5E6D-4365-9787-26F17F9F53EE}" dt="2022-12-20T15:45:57.532" v="410" actId="20577"/>
          <ac:spMkLst>
            <pc:docMk/>
            <pc:sldMk cId="2430894241" sldId="312"/>
            <ac:spMk id="8" creationId="{3C8EB645-DA04-4587-8013-1450A4B150F0}"/>
          </ac:spMkLst>
        </pc:spChg>
        <pc:spChg chg="mod">
          <ac:chgData name="Christine Lee" userId="c0b5bc4f-546f-47d6-9ce0-59faa26f19e2" providerId="ADAL" clId="{1988C71E-5E6D-4365-9787-26F17F9F53EE}" dt="2022-12-20T15:45:40.899" v="406" actId="1035"/>
          <ac:spMkLst>
            <pc:docMk/>
            <pc:sldMk cId="2430894241" sldId="312"/>
            <ac:spMk id="9" creationId="{F9776BD4-EB98-4BA2-90B8-F71A85ECBF7D}"/>
          </ac:spMkLst>
        </pc:spChg>
        <pc:spChg chg="mod">
          <ac:chgData name="Christine Lee" userId="c0b5bc4f-546f-47d6-9ce0-59faa26f19e2" providerId="ADAL" clId="{1988C71E-5E6D-4365-9787-26F17F9F53EE}" dt="2022-12-20T15:45:40.899" v="406" actId="1035"/>
          <ac:spMkLst>
            <pc:docMk/>
            <pc:sldMk cId="2430894241" sldId="312"/>
            <ac:spMk id="10" creationId="{3E760048-1779-492E-97B5-A4DAB15E653A}"/>
          </ac:spMkLst>
        </pc:spChg>
        <pc:spChg chg="mod">
          <ac:chgData name="Christine Lee" userId="c0b5bc4f-546f-47d6-9ce0-59faa26f19e2" providerId="ADAL" clId="{1988C71E-5E6D-4365-9787-26F17F9F53EE}" dt="2022-12-20T15:45:40.899" v="406" actId="1035"/>
          <ac:spMkLst>
            <pc:docMk/>
            <pc:sldMk cId="2430894241" sldId="312"/>
            <ac:spMk id="11" creationId="{11B572E8-05FF-44F6-A646-CF589331C7A8}"/>
          </ac:spMkLst>
        </pc:spChg>
        <pc:spChg chg="mod">
          <ac:chgData name="Christine Lee" userId="c0b5bc4f-546f-47d6-9ce0-59faa26f19e2" providerId="ADAL" clId="{1988C71E-5E6D-4365-9787-26F17F9F53EE}" dt="2022-12-20T15:45:48.508" v="408" actId="14100"/>
          <ac:spMkLst>
            <pc:docMk/>
            <pc:sldMk cId="2430894241" sldId="312"/>
            <ac:spMk id="12" creationId="{876E1F7A-B57A-4D52-ADAA-6ED2C0896D31}"/>
          </ac:spMkLst>
        </pc:spChg>
        <pc:spChg chg="mod">
          <ac:chgData name="Christine Lee" userId="c0b5bc4f-546f-47d6-9ce0-59faa26f19e2" providerId="ADAL" clId="{1988C71E-5E6D-4365-9787-26F17F9F53EE}" dt="2022-12-20T15:45:40.899" v="406" actId="1035"/>
          <ac:spMkLst>
            <pc:docMk/>
            <pc:sldMk cId="2430894241" sldId="312"/>
            <ac:spMk id="15" creationId="{F2319108-65FA-4A0A-97B0-B89D4A0320B9}"/>
          </ac:spMkLst>
        </pc:spChg>
        <pc:spChg chg="mod">
          <ac:chgData name="Christine Lee" userId="c0b5bc4f-546f-47d6-9ce0-59faa26f19e2" providerId="ADAL" clId="{1988C71E-5E6D-4365-9787-26F17F9F53EE}" dt="2022-12-20T15:45:52.155" v="409" actId="14100"/>
          <ac:spMkLst>
            <pc:docMk/>
            <pc:sldMk cId="2430894241" sldId="312"/>
            <ac:spMk id="16" creationId="{5E20EBE6-91B3-430F-A9D1-2787E454DE62}"/>
          </ac:spMkLst>
        </pc:spChg>
      </pc:sldChg>
      <pc:sldChg chg="del">
        <pc:chgData name="Christine Lee" userId="c0b5bc4f-546f-47d6-9ce0-59faa26f19e2" providerId="ADAL" clId="{1988C71E-5E6D-4365-9787-26F17F9F53EE}" dt="2022-12-20T15:44:51.223" v="344" actId="47"/>
        <pc:sldMkLst>
          <pc:docMk/>
          <pc:sldMk cId="2217544864" sldId="314"/>
        </pc:sldMkLst>
      </pc:sldChg>
      <pc:sldChg chg="del">
        <pc:chgData name="Christine Lee" userId="c0b5bc4f-546f-47d6-9ce0-59faa26f19e2" providerId="ADAL" clId="{1988C71E-5E6D-4365-9787-26F17F9F53EE}" dt="2022-12-20T15:44:51.382" v="345" actId="47"/>
        <pc:sldMkLst>
          <pc:docMk/>
          <pc:sldMk cId="4252858606" sldId="315"/>
        </pc:sldMkLst>
      </pc:sldChg>
      <pc:sldChg chg="del">
        <pc:chgData name="Christine Lee" userId="c0b5bc4f-546f-47d6-9ce0-59faa26f19e2" providerId="ADAL" clId="{1988C71E-5E6D-4365-9787-26F17F9F53EE}" dt="2022-12-20T15:44:50.867" v="342" actId="47"/>
        <pc:sldMkLst>
          <pc:docMk/>
          <pc:sldMk cId="174348728" sldId="316"/>
        </pc:sldMkLst>
      </pc:sldChg>
      <pc:sldChg chg="del">
        <pc:chgData name="Christine Lee" userId="c0b5bc4f-546f-47d6-9ce0-59faa26f19e2" providerId="ADAL" clId="{1988C71E-5E6D-4365-9787-26F17F9F53EE}" dt="2022-12-20T15:44:50.702" v="341" actId="47"/>
        <pc:sldMkLst>
          <pc:docMk/>
          <pc:sldMk cId="3864548406" sldId="318"/>
        </pc:sldMkLst>
      </pc:sldChg>
      <pc:sldChg chg="del">
        <pc:chgData name="Christine Lee" userId="c0b5bc4f-546f-47d6-9ce0-59faa26f19e2" providerId="ADAL" clId="{1988C71E-5E6D-4365-9787-26F17F9F53EE}" dt="2022-12-20T15:44:50.546" v="340" actId="47"/>
        <pc:sldMkLst>
          <pc:docMk/>
          <pc:sldMk cId="821365651" sldId="319"/>
        </pc:sldMkLst>
      </pc:sldChg>
      <pc:sldChg chg="del">
        <pc:chgData name="Christine Lee" userId="c0b5bc4f-546f-47d6-9ce0-59faa26f19e2" providerId="ADAL" clId="{1988C71E-5E6D-4365-9787-26F17F9F53EE}" dt="2022-12-20T15:44:50.374" v="339" actId="47"/>
        <pc:sldMkLst>
          <pc:docMk/>
          <pc:sldMk cId="2455710500" sldId="320"/>
        </pc:sldMkLst>
      </pc:sldChg>
      <pc:sldChg chg="del">
        <pc:chgData name="Christine Lee" userId="c0b5bc4f-546f-47d6-9ce0-59faa26f19e2" providerId="ADAL" clId="{1988C71E-5E6D-4365-9787-26F17F9F53EE}" dt="2022-12-20T15:44:50.194" v="338" actId="47"/>
        <pc:sldMkLst>
          <pc:docMk/>
          <pc:sldMk cId="713796711" sldId="321"/>
        </pc:sldMkLst>
      </pc:sldChg>
      <pc:sldChg chg="del">
        <pc:chgData name="Christine Lee" userId="c0b5bc4f-546f-47d6-9ce0-59faa26f19e2" providerId="ADAL" clId="{1988C71E-5E6D-4365-9787-26F17F9F53EE}" dt="2022-12-20T15:44:51.046" v="343" actId="47"/>
        <pc:sldMkLst>
          <pc:docMk/>
          <pc:sldMk cId="3266287074" sldId="322"/>
        </pc:sldMkLst>
      </pc:sldChg>
      <pc:sldChg chg="del">
        <pc:chgData name="Christine Lee" userId="c0b5bc4f-546f-47d6-9ce0-59faa26f19e2" providerId="ADAL" clId="{1988C71E-5E6D-4365-9787-26F17F9F53EE}" dt="2022-12-20T15:44:50.026" v="337" actId="47"/>
        <pc:sldMkLst>
          <pc:docMk/>
          <pc:sldMk cId="2981138944" sldId="330"/>
        </pc:sldMkLst>
      </pc:sldChg>
      <pc:sldChg chg="del">
        <pc:chgData name="Christine Lee" userId="c0b5bc4f-546f-47d6-9ce0-59faa26f19e2" providerId="ADAL" clId="{1988C71E-5E6D-4365-9787-26F17F9F53EE}" dt="2022-12-20T15:44:55.315" v="362" actId="47"/>
        <pc:sldMkLst>
          <pc:docMk/>
          <pc:sldMk cId="17053967" sldId="334"/>
        </pc:sldMkLst>
      </pc:sldChg>
      <pc:sldChg chg="del">
        <pc:chgData name="Christine Lee" userId="c0b5bc4f-546f-47d6-9ce0-59faa26f19e2" providerId="ADAL" clId="{1988C71E-5E6D-4365-9787-26F17F9F53EE}" dt="2022-12-20T15:44:55.390" v="365" actId="47"/>
        <pc:sldMkLst>
          <pc:docMk/>
          <pc:sldMk cId="3368768296" sldId="335"/>
        </pc:sldMkLst>
      </pc:sldChg>
      <pc:sldChg chg="del">
        <pc:chgData name="Christine Lee" userId="c0b5bc4f-546f-47d6-9ce0-59faa26f19e2" providerId="ADAL" clId="{1988C71E-5E6D-4365-9787-26F17F9F53EE}" dt="2022-12-20T15:44:55.342" v="364" actId="47"/>
        <pc:sldMkLst>
          <pc:docMk/>
          <pc:sldMk cId="3543227529" sldId="336"/>
        </pc:sldMkLst>
      </pc:sldChg>
      <pc:sldChg chg="del">
        <pc:chgData name="Christine Lee" userId="c0b5bc4f-546f-47d6-9ce0-59faa26f19e2" providerId="ADAL" clId="{1988C71E-5E6D-4365-9787-26F17F9F53EE}" dt="2022-12-20T15:44:54.449" v="361" actId="47"/>
        <pc:sldMkLst>
          <pc:docMk/>
          <pc:sldMk cId="3915446094" sldId="338"/>
        </pc:sldMkLst>
      </pc:sldChg>
      <pc:sldChg chg="del">
        <pc:chgData name="Christine Lee" userId="c0b5bc4f-546f-47d6-9ce0-59faa26f19e2" providerId="ADAL" clId="{1988C71E-5E6D-4365-9787-26F17F9F53EE}" dt="2022-12-20T15:44:52.095" v="349" actId="47"/>
        <pc:sldMkLst>
          <pc:docMk/>
          <pc:sldMk cId="198570428" sldId="361"/>
        </pc:sldMkLst>
      </pc:sldChg>
      <pc:sldChg chg="del">
        <pc:chgData name="Christine Lee" userId="c0b5bc4f-546f-47d6-9ce0-59faa26f19e2" providerId="ADAL" clId="{1988C71E-5E6D-4365-9787-26F17F9F53EE}" dt="2022-12-20T15:44:51.563" v="346" actId="47"/>
        <pc:sldMkLst>
          <pc:docMk/>
          <pc:sldMk cId="2409725470" sldId="363"/>
        </pc:sldMkLst>
      </pc:sldChg>
      <pc:sldChg chg="del ord">
        <pc:chgData name="Christine Lee" userId="c0b5bc4f-546f-47d6-9ce0-59faa26f19e2" providerId="ADAL" clId="{1988C71E-5E6D-4365-9787-26F17F9F53EE}" dt="2022-12-20T15:45:01.285" v="384" actId="47"/>
        <pc:sldMkLst>
          <pc:docMk/>
          <pc:sldMk cId="713111973" sldId="364"/>
        </pc:sldMkLst>
      </pc:sldChg>
      <pc:sldChg chg="del">
        <pc:chgData name="Christine Lee" userId="c0b5bc4f-546f-47d6-9ce0-59faa26f19e2" providerId="ADAL" clId="{1988C71E-5E6D-4365-9787-26F17F9F53EE}" dt="2022-12-20T15:44:54.207" v="360" actId="47"/>
        <pc:sldMkLst>
          <pc:docMk/>
          <pc:sldMk cId="2753882070" sldId="365"/>
        </pc:sldMkLst>
      </pc:sldChg>
      <pc:sldChg chg="del">
        <pc:chgData name="Christine Lee" userId="c0b5bc4f-546f-47d6-9ce0-59faa26f19e2" providerId="ADAL" clId="{1988C71E-5E6D-4365-9787-26F17F9F53EE}" dt="2022-12-20T15:44:58.976" v="383" actId="47"/>
        <pc:sldMkLst>
          <pc:docMk/>
          <pc:sldMk cId="3427425111" sldId="379"/>
        </pc:sldMkLst>
      </pc:sldChg>
      <pc:sldChg chg="del">
        <pc:chgData name="Christine Lee" userId="c0b5bc4f-546f-47d6-9ce0-59faa26f19e2" providerId="ADAL" clId="{1988C71E-5E6D-4365-9787-26F17F9F53EE}" dt="2022-12-20T15:44:58.783" v="382" actId="47"/>
        <pc:sldMkLst>
          <pc:docMk/>
          <pc:sldMk cId="3047281952" sldId="380"/>
        </pc:sldMkLst>
      </pc:sldChg>
      <pc:sldChg chg="del">
        <pc:chgData name="Christine Lee" userId="c0b5bc4f-546f-47d6-9ce0-59faa26f19e2" providerId="ADAL" clId="{1988C71E-5E6D-4365-9787-26F17F9F53EE}" dt="2022-12-20T15:44:58.594" v="381" actId="47"/>
        <pc:sldMkLst>
          <pc:docMk/>
          <pc:sldMk cId="3542177571" sldId="3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0088ED-A061-701E-A2EF-EFFB319FF6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E6202-E3B9-E3AD-E3EB-55C8898C16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3F3C-5325-45D4-AEB0-609291E58766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236B3-5251-308E-0C91-2BE1C90028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F03BA-A6B9-7D8D-A442-7D5F4D382B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50598-3EBE-4DAF-B37B-38A5523B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79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D6433-7912-49C4-9311-E13B5F4B174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7C948-DC6E-405A-8CF7-BCD5F4C3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90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2844916-CBE1-466D-99C6-3387A3B1B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9" r="23331"/>
          <a:stretch/>
        </p:blipFill>
        <p:spPr>
          <a:xfrm>
            <a:off x="5600701" y="2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3" y="2460172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00C09C1-C3C8-46CB-87BA-83CF9481A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9" t="-16919" r="-16919" b="-16919"/>
          <a:stretch/>
        </p:blipFill>
        <p:spPr>
          <a:xfrm>
            <a:off x="394232" y="907806"/>
            <a:ext cx="4279085" cy="801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7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1455D-C573-9618-F2AD-3F32C4100A43}"/>
              </a:ext>
            </a:extLst>
          </p:cNvPr>
          <p:cNvSpPr txBox="1"/>
          <p:nvPr userDrawn="1"/>
        </p:nvSpPr>
        <p:spPr>
          <a:xfrm>
            <a:off x="6096000" y="6350130"/>
            <a:ext cx="1527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1" dirty="0">
                <a:solidFill>
                  <a:schemeClr val="accent1"/>
                </a:solidFill>
                <a:effectLst/>
              </a:rPr>
              <a:t>Credit: Amyris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FED5D-6670-D237-CCE1-7DF961514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78645A-829B-4498-9901-CB30D11C8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8" r="2988"/>
          <a:stretch/>
        </p:blipFill>
        <p:spPr>
          <a:xfrm>
            <a:off x="290" y="-14233"/>
            <a:ext cx="12191711" cy="6872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DE706-0652-46E0-AE74-D1707050C2D2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37304-F1CC-4BAC-9AEC-8C495AD120AC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D9958-D6C3-90DC-0F4E-F80FC75C7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75938F-C9ED-4429-8143-39445F762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55" b="7855"/>
          <a:stretch/>
        </p:blipFill>
        <p:spPr>
          <a:xfrm>
            <a:off x="146" y="-7117"/>
            <a:ext cx="12191711" cy="6872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8E0BAB-1393-40DB-BCD4-C046CB2D115D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5A331-19CF-46AD-AFF9-5A3E4F8CF410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9DC70-25E8-00C0-F762-B3E2612BC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75938F-C9ED-4429-8143-39445F762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6" r="7896"/>
          <a:stretch/>
        </p:blipFill>
        <p:spPr>
          <a:xfrm>
            <a:off x="146" y="-7117"/>
            <a:ext cx="12191711" cy="6872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7140A2-3217-4E3C-A10A-776739DD1EFA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581E0-5673-4070-B519-E150F538A0AD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2E586-AD2F-804B-0A3F-67BC72FD0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2136673-4DD6-4BC4-B334-E734C83B8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2" t="17926" b="1156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44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DF890-589A-4863-AC81-3588DC192D35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7829B-4C1C-4205-9982-0F46438BF858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DDFAEE-86AA-EE28-AA9B-0BBA48B89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028E4-2FDC-4A20-9880-62E164499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r="35441"/>
          <a:stretch/>
        </p:blipFill>
        <p:spPr>
          <a:xfrm>
            <a:off x="6672052" y="2"/>
            <a:ext cx="5519949" cy="6857999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76FE1-E19D-4AED-8737-AE50A5FD4445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0A489-387C-EFA7-A559-2C999124E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499CBF-8DF1-4118-AFA9-F15203073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4" r="30098"/>
          <a:stretch/>
        </p:blipFill>
        <p:spPr>
          <a:xfrm>
            <a:off x="6667499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D35C8F-6008-415B-AA73-716543D5AE8C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90E2CF-19F7-4055-F89A-4323196E2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4A4EA2-DF24-4A06-BF81-FDF579C41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95" r="41007"/>
          <a:stretch/>
        </p:blipFill>
        <p:spPr>
          <a:xfrm>
            <a:off x="6667499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75BF8E-04FD-4FE3-9F5F-DA260807515E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AEA623-9579-04B7-4C5F-68FDAF2B8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D55DC4-A2D5-4A51-BDA7-7A14199D6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16" t="-82" r="34824" b="82"/>
          <a:stretch/>
        </p:blipFill>
        <p:spPr>
          <a:xfrm>
            <a:off x="6667499" y="-5656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179A83-8D8B-423C-9FF8-5BFCF323F1FD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2F294-F227-6BE6-C6B6-E09BF3AD3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653010-2229-43FF-86E1-29CC469C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40" t="30153" r="26257" b="1641"/>
          <a:stretch/>
        </p:blipFill>
        <p:spPr>
          <a:xfrm>
            <a:off x="6667499" y="-2827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2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5B790-5ED4-493A-BC91-E8BDBFE784A1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2906F-FA96-5F7B-01F6-881BFC1C4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1" t="-8"/>
          <a:stretch/>
        </p:blipFill>
        <p:spPr>
          <a:xfrm flipH="1">
            <a:off x="-4051" y="-649"/>
            <a:ext cx="9292841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01021E0-BDF8-4003-A123-F71675E44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4" t="9" r="9642" b="-17"/>
          <a:stretch/>
        </p:blipFill>
        <p:spPr>
          <a:xfrm flipH="1">
            <a:off x="3596640" y="0"/>
            <a:ext cx="8595371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87A7A-9AA7-9E3D-3C6E-250681350A1E}"/>
              </a:ext>
            </a:extLst>
          </p:cNvPr>
          <p:cNvSpPr txBox="1"/>
          <p:nvPr userDrawn="1"/>
        </p:nvSpPr>
        <p:spPr>
          <a:xfrm>
            <a:off x="8525055" y="6412090"/>
            <a:ext cx="1527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Amyris</a:t>
            </a:r>
          </a:p>
        </p:txBody>
      </p:sp>
    </p:spTree>
    <p:extLst>
      <p:ext uri="{BB962C8B-B14F-4D97-AF65-F5344CB8AC3E}">
        <p14:creationId xmlns:p14="http://schemas.microsoft.com/office/powerpoint/2010/main" val="8229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B46373-7466-4D20-BF07-A358F0248E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64" r="17964"/>
          <a:stretch/>
        </p:blipFill>
        <p:spPr>
          <a:xfrm>
            <a:off x="5600701" y="2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3" y="2460172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7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A6FA7-EAF7-6E5C-9302-523A79774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9" t="-16919" r="-16919" b="-16919"/>
          <a:stretch/>
        </p:blipFill>
        <p:spPr>
          <a:xfrm>
            <a:off x="394232" y="907806"/>
            <a:ext cx="4279085" cy="801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2B8298-3133-B49B-405F-F622D0B7E62F}"/>
              </a:ext>
            </a:extLst>
          </p:cNvPr>
          <p:cNvSpPr txBox="1"/>
          <p:nvPr userDrawn="1"/>
        </p:nvSpPr>
        <p:spPr>
          <a:xfrm>
            <a:off x="6096000" y="6350130"/>
            <a:ext cx="1527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Novozymes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15860-34E9-DD1E-44C4-B87AB0DED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01021E0-BDF8-4003-A123-F71675E44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12" r="11357" b="6855"/>
          <a:stretch/>
        </p:blipFill>
        <p:spPr>
          <a:xfrm>
            <a:off x="-10" y="0"/>
            <a:ext cx="12192021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87A7A-9AA7-9E3D-3C6E-250681350A1E}"/>
              </a:ext>
            </a:extLst>
          </p:cNvPr>
          <p:cNvSpPr txBox="1"/>
          <p:nvPr userDrawn="1"/>
        </p:nvSpPr>
        <p:spPr>
          <a:xfrm>
            <a:off x="7965655" y="6412090"/>
            <a:ext cx="2086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Ginkgo </a:t>
            </a:r>
            <a:r>
              <a:rPr lang="en-US" sz="1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Bioworks</a:t>
            </a:r>
            <a:endParaRPr lang="en-U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07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9" b="12479"/>
          <a:stretch/>
        </p:blipFill>
        <p:spPr>
          <a:xfrm flipH="1">
            <a:off x="-4052" y="-649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87A7A-9AA7-9E3D-3C6E-250681350A1E}"/>
              </a:ext>
            </a:extLst>
          </p:cNvPr>
          <p:cNvSpPr txBox="1"/>
          <p:nvPr userDrawn="1"/>
        </p:nvSpPr>
        <p:spPr>
          <a:xfrm>
            <a:off x="7965657" y="6412090"/>
            <a:ext cx="2086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Ginkgo </a:t>
            </a:r>
            <a:r>
              <a:rPr lang="en-US" sz="1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Bioworks</a:t>
            </a:r>
            <a:endParaRPr lang="en-US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1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06" b="6506"/>
          <a:stretch/>
        </p:blipFill>
        <p:spPr>
          <a:xfrm flipH="1">
            <a:off x="-4052" y="-649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38314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3529E4-D200-EE65-6655-C20D86AC6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43" t="-213" r="864" b="203"/>
          <a:stretch/>
        </p:blipFill>
        <p:spPr>
          <a:xfrm flipH="1">
            <a:off x="0" y="0"/>
            <a:ext cx="52451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8" t="-10" r="-12046"/>
          <a:stretch/>
        </p:blipFill>
        <p:spPr>
          <a:xfrm flipH="1">
            <a:off x="1841499" y="-649"/>
            <a:ext cx="1034644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10406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9" r="5279"/>
          <a:stretch/>
        </p:blipFill>
        <p:spPr>
          <a:xfrm>
            <a:off x="-4052" y="-649"/>
            <a:ext cx="12191999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26653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1D71ED-FAA7-408C-D7C1-E61301355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" t="1337" r="54021" b="1759"/>
          <a:stretch/>
        </p:blipFill>
        <p:spPr>
          <a:xfrm>
            <a:off x="1" y="0"/>
            <a:ext cx="48768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1" t="1337" r="11796" b="1759"/>
          <a:stretch/>
        </p:blipFill>
        <p:spPr>
          <a:xfrm>
            <a:off x="3505200" y="-649"/>
            <a:ext cx="868274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8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5" y="-95249"/>
            <a:ext cx="7447527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2"/>
            <a:ext cx="7447527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5" y="2875282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6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99783-CEAE-39D8-9591-EDFCAFF2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A1DEF-9AB6-6AA2-33C3-2CEC392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19698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55E7-E936-4562-B72B-B1614E8D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2AF67-74F9-4C53-94FE-4AD3EAEEA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218" y="1602660"/>
            <a:ext cx="5753583" cy="45743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BCE6B-3D09-4DFD-B7A0-F6AF6F3F3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02660"/>
            <a:ext cx="5657127" cy="45743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4DBD8-95F0-4D91-9FE4-CA8CF2B27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18BE-7099-4FBF-B94F-AC8291562E07}" type="datetime1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51047-34F5-4D76-8191-F6A77C6D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BFA9-7F7E-494A-BAA8-1E1AB9DD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FD6E7-947E-4576-A8A0-3A703AECA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18" y="1504182"/>
            <a:ext cx="573135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8" y="2505075"/>
            <a:ext cx="5731359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31BD1-47C1-4885-8755-71A42A958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4182"/>
            <a:ext cx="5657127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dirty="0">
                <a:solidFill>
                  <a:schemeClr val="accent2"/>
                </a:solidFill>
                <a:latin typeface="+mj-lt"/>
              </a:defRPr>
            </a:lvl1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65712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6F7B-6B79-4F11-9FF2-44B8C06463DF}" type="datetime1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7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9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5268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5010-F5F8-4B6F-AD56-752EE05C2CFB}" type="datetime1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4C0FFC4-9334-4FE5-9BAC-6B4F8B1C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319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2061C-C8CC-40C8-BB2E-0D894BA52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219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6217C2B-AAA4-4DE2-8B5B-CF705DFE7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65268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E078B0B-AB4F-4B56-9A1D-67BFCEF1E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319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3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9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13364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A91A-B12A-4D53-9B53-A1B335D5106C}" type="datetime1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4C0FFC4-9334-4FE5-9BAC-6B4F8B1C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0511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2061C-C8CC-40C8-BB2E-0D894BA52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219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6217C2B-AAA4-4DE2-8B5B-CF705DFE7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364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E078B0B-AB4F-4B56-9A1D-67BFCEF1E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0511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F8628CD-3CB4-435F-BDB7-DC2C913EB7E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07658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9414E02-9B93-47F1-9B70-B04FD700E4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07658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1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C84B0-71AF-4B8C-A85E-37977BE2A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38" r="17938"/>
          <a:stretch/>
        </p:blipFill>
        <p:spPr>
          <a:xfrm>
            <a:off x="5600701" y="2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3" y="2460172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7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908F3-A352-4382-A9BD-4F1A33EEC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9" t="-16919" r="-16919" b="-16919"/>
          <a:stretch/>
        </p:blipFill>
        <p:spPr>
          <a:xfrm>
            <a:off x="394232" y="907806"/>
            <a:ext cx="4279085" cy="80123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C104D-A4F5-FDC9-F86B-686AA47F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40970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99A-4455-45C1-A643-3ABA96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C2C6D-0448-45B4-828A-9F793211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957F-473D-4BDC-8484-22EE42D52FFE}" type="datetime1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6BB39-E153-460F-9B9C-009A6AD2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57522-8168-43A1-AB62-1E3CF79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99A-4455-45C1-A643-3ABA96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C2C6D-0448-45B4-828A-9F793211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34D618-738F-474F-90E3-4EF5E722CE9B}" type="datetime1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6BB39-E153-460F-9B9C-009A6AD2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57522-8168-43A1-AB62-1E3CF79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4A454-776E-47D9-A7C7-4B625543535B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848B9-FCF5-5118-9F19-9B6CD35D3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99A-4455-45C1-A643-3ABA96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C2C6D-0448-45B4-828A-9F793211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B0C3A-5ACB-4DFF-B50D-69C2FF5AB25C}" type="datetime1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6BB39-E153-460F-9B9C-009A6AD2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57522-8168-43A1-AB62-1E3CF79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F0A18-4E39-4AD8-AF80-C63C7CF97072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31842-340B-8B09-42F0-CC3110399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BECFC-856D-4588-9F60-2FE41BD3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D21F5-0B15-4C2E-AA5E-74FFE2186589}" type="datetime1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A84FC-48A8-427E-996E-7FF3FE27B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ADC2-AAF8-4C7A-8C2E-E7AF0655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05DD-96E6-448F-A0C8-5745B589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FD73-8D91-4A94-82C8-5A218606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59447-F265-4E6D-9572-1AD4263A8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911D6-1845-42D7-A43B-83EBDEE5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1DD2-A116-44BB-B4B5-822195B183BC}" type="datetime1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1EDED-1A0A-4556-A622-CAF3E44C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068AD-E7D7-4619-BF13-0B7FD60B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D9C0-9BED-4503-B919-EF350A2E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196F1-D2FA-491C-A95B-C0BF518FE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FECC6-B86C-4F82-9CA2-F38EFC634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2D797-944D-4F66-A739-8C01941A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DC02-C477-4475-A099-362BD6E3AD6A}" type="datetime1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2883A-F5C4-4AC4-A89C-F67E72CE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2D736-BCA9-4B64-A022-66301AAF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1F37-3503-409E-B5C9-9BAA00DE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75F2F-11C5-483B-8FCB-7B5C29179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A6B34-6992-4861-85B4-1C60C9AA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A212F-CFBD-4D0D-BC34-EA0D9A7318EA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828D3-C4DF-436C-867E-DF91FB60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892E8-FBFC-41F4-89FC-497B1D7A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03D873-EF71-4E29-A58A-5FA80E33F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F70CA-A8FB-45A2-AA0C-7E2D84A70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E14F-275B-49D4-B465-D94D1FB8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8523-0F52-44CB-B982-F4AD233FE4FB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8D3B7-D66A-4264-BBAF-051BF8E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2CCD-3BC0-471F-9BB4-3D4FC148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028E4-2FDC-4A20-9880-62E164499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91" t="1257" r="27543" b="2445"/>
          <a:stretch/>
        </p:blipFill>
        <p:spPr>
          <a:xfrm>
            <a:off x="6672052" y="2"/>
            <a:ext cx="5519949" cy="6857999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781DB8-2572-4123-84D7-83E3A4CCF0A2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113D1-CBE5-FE05-4E4B-5B9509001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499CBF-8DF1-4118-AFA9-F15203073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6" t="728" r="43515" b="732"/>
          <a:stretch/>
        </p:blipFill>
        <p:spPr>
          <a:xfrm>
            <a:off x="6667499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884F93-2793-4CE9-895D-5557547501C6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78EEE4-0DF7-92DF-2599-3D265701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2A2B9F-93F0-4A0D-A5A4-1ACD51377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r="17934"/>
          <a:stretch/>
        </p:blipFill>
        <p:spPr>
          <a:xfrm>
            <a:off x="5600701" y="2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3" y="2460172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7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89BD8-8505-CCDA-AD47-D66A80BA3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9" t="-16919" r="-16919" b="-16919"/>
          <a:stretch/>
        </p:blipFill>
        <p:spPr>
          <a:xfrm>
            <a:off x="394232" y="907806"/>
            <a:ext cx="4279085" cy="80123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AE866-133A-454C-6529-BA5B0FED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14711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4A4EA2-DF24-4A06-BF81-FDF579C41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89" r="29329"/>
          <a:stretch/>
        </p:blipFill>
        <p:spPr>
          <a:xfrm>
            <a:off x="6667499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B34981-F4B3-473A-982C-5977817B9A17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B87911-3405-EB4C-4616-FB0060C75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D55DC4-A2D5-4A51-BDA7-7A14199D6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16" t="-82" r="34824" b="82"/>
          <a:stretch/>
        </p:blipFill>
        <p:spPr>
          <a:xfrm>
            <a:off x="6667499" y="-5656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D40D9D-6E47-4397-A2A1-27EC5DACD778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4F156-3906-FBF5-8E60-CC5CFCF43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653010-2229-43FF-86E1-29CC469C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40" t="30153" r="26257" b="1641"/>
          <a:stretch/>
        </p:blipFill>
        <p:spPr>
          <a:xfrm>
            <a:off x="6667499" y="-2827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2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F553F2-D49F-4079-AA71-981935B52C3B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A215B9-F1BF-971D-A3CB-3299532F9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028E4-2FDC-4A20-9880-62E164499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1257" r="27543" b="2445"/>
          <a:stretch/>
        </p:blipFill>
        <p:spPr>
          <a:xfrm>
            <a:off x="6672052" y="2"/>
            <a:ext cx="5519949" cy="6857999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6AD998-F0EA-43BC-8B2C-FA23EBA33029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1E213-51E9-AD78-1EBD-AB8C1616B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499CBF-8DF1-4118-AFA9-F15203073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728" r="43515" b="732"/>
          <a:stretch/>
        </p:blipFill>
        <p:spPr>
          <a:xfrm>
            <a:off x="6667499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1249E9-FA81-4EAE-9F7E-CC336BCAEB91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4F80DB-40A5-2232-7CD6-0490EB8D1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4A4EA2-DF24-4A06-BF81-FDF579C41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r="29329"/>
          <a:stretch/>
        </p:blipFill>
        <p:spPr>
          <a:xfrm>
            <a:off x="6667499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9F37C7-8162-4726-A017-83EEE024E86C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08EF2-F714-7454-CECF-33279DDD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D55DC4-A2D5-4A51-BDA7-7A14199D6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-82" r="34824" b="82"/>
          <a:stretch/>
        </p:blipFill>
        <p:spPr>
          <a:xfrm>
            <a:off x="6667499" y="-5656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3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2A8206-8F9F-4DC2-9299-F96323912CDC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70C1A-C55B-8674-F8C5-CFF6F962B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653010-2229-43FF-86E1-29CC469C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0" t="30153" r="26257" b="1641"/>
          <a:stretch/>
        </p:blipFill>
        <p:spPr>
          <a:xfrm>
            <a:off x="6667499" y="-2827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1547834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3" y="2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686FC7-F835-4A21-98E7-AD51FC457E79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ED306-3776-2818-9101-2913330B5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FD6E7-947E-4576-A8A0-3A703AECA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18" y="1504182"/>
            <a:ext cx="573135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8" y="2505075"/>
            <a:ext cx="5731359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31BD1-47C1-4885-8755-71A42A958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4182"/>
            <a:ext cx="5657127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dirty="0">
                <a:solidFill>
                  <a:schemeClr val="accent2"/>
                </a:solidFill>
                <a:latin typeface="+mj-lt"/>
              </a:defRPr>
            </a:lvl1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65712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EA9-9014-4046-92F5-FDE8AEBD9AA5}" type="datetime1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7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9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5268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B23B-5BA5-4ABE-993B-98A113A5F197}" type="datetime1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4C0FFC4-9334-4FE5-9BAC-6B4F8B1C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319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2061C-C8CC-40C8-BB2E-0D894BA52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219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6217C2B-AAA4-4DE2-8B5B-CF705DFE7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65268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E078B0B-AB4F-4B56-9A1D-67BFCEF1E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319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3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2A2B9F-93F0-4A0D-A5A4-1ACD51377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72" r="15978"/>
          <a:stretch/>
        </p:blipFill>
        <p:spPr>
          <a:xfrm>
            <a:off x="5600701" y="2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3" y="2460172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7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89BD8-8505-CCDA-AD47-D66A80BA3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9" t="-16919" r="-16919" b="-16919"/>
          <a:stretch/>
        </p:blipFill>
        <p:spPr>
          <a:xfrm>
            <a:off x="394232" y="907806"/>
            <a:ext cx="4279085" cy="80123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045F3-7896-9F48-BA32-8D154E58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9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13364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ABE3-580A-4BAC-B0C9-C42971591F1A}" type="datetime1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4C0FFC4-9334-4FE5-9BAC-6B4F8B1C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0511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2061C-C8CC-40C8-BB2E-0D894BA52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219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6217C2B-AAA4-4DE2-8B5B-CF705DFE7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364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E078B0B-AB4F-4B56-9A1D-67BFCEF1E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0511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F8628CD-3CB4-435F-BDB7-DC2C913EB7E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07658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9414E02-9B93-47F1-9B70-B04FD700E4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07658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1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25D001-2889-4B27-8F0D-A3A350BE7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00" t="9900" r="9847" b="15728"/>
          <a:stretch/>
        </p:blipFill>
        <p:spPr>
          <a:xfrm>
            <a:off x="5600701" y="0"/>
            <a:ext cx="6591311" cy="6858000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3" y="2460172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7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B8092-280E-6AD7-007E-0D5E1970F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9" t="-16919" r="-16919" b="-16919"/>
          <a:stretch/>
        </p:blipFill>
        <p:spPr>
          <a:xfrm>
            <a:off x="394232" y="907806"/>
            <a:ext cx="4279085" cy="80123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06B5-3F50-F1BB-57C2-5E011CFC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Marking Here</a:t>
            </a:r>
          </a:p>
        </p:txBody>
      </p:sp>
    </p:spTree>
    <p:extLst>
      <p:ext uri="{BB962C8B-B14F-4D97-AF65-F5344CB8AC3E}">
        <p14:creationId xmlns:p14="http://schemas.microsoft.com/office/powerpoint/2010/main" val="26206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4317-2CAD-4A82-A9B3-0F23B5A69B79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C23EA8-3CC9-4AF5-B733-7476CE42C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" r="2440"/>
          <a:stretch/>
        </p:blipFill>
        <p:spPr>
          <a:xfrm>
            <a:off x="0" y="2"/>
            <a:ext cx="12192000" cy="6857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36806-EDEB-4CDD-BF2C-E1E3B451E851}"/>
              </a:ext>
            </a:extLst>
          </p:cNvPr>
          <p:cNvSpPr/>
          <p:nvPr userDrawn="1"/>
        </p:nvSpPr>
        <p:spPr>
          <a:xfrm>
            <a:off x="1" y="1412240"/>
            <a:ext cx="12191715" cy="479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9DBD95-B714-400B-B7E3-F89FA4ABFCC1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94D15-7728-423B-BE5A-30CA485111A3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1203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C23EA8-3CC9-4AF5-B733-7476CE42C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" r="2440"/>
          <a:stretch/>
        </p:blipFill>
        <p:spPr>
          <a:xfrm>
            <a:off x="0" y="2"/>
            <a:ext cx="12192000" cy="6857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9B6B9E-5283-47AB-86EA-75884A4EB3D0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Document Marking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D716E-99F2-4A6A-83C7-2A214F80DCC3}"/>
              </a:ext>
            </a:extLst>
          </p:cNvPr>
          <p:cNvSpPr txBox="1"/>
          <p:nvPr userDrawn="1"/>
        </p:nvSpPr>
        <p:spPr>
          <a:xfrm>
            <a:off x="129572" y="6422625"/>
            <a:ext cx="1421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DF0B0-3B81-B758-0A6F-9A25287FF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2" t="-17079" r="-12152" b="-17079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580B7-9C14-4DEA-8203-0A6B203C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152400"/>
            <a:ext cx="11563109" cy="1217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0F9AA-51A0-43CA-848C-D1689EB6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18" y="1547834"/>
            <a:ext cx="11563109" cy="4540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E6C6E-3A3A-4311-90C0-C5A9FB461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9661" y="6354384"/>
            <a:ext cx="911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8B52C-0FF0-4521-B9A9-F81849A54E84}" type="datetime1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BC900-BFB6-4B88-8CCC-6D7EFA56B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1039" y="6354384"/>
            <a:ext cx="700622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Marking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215B3-28FC-45EF-8493-C266740E3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92641" y="6354384"/>
            <a:ext cx="5410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99326-45E5-4BA2-95C4-C7C238A63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16" t="-26797" r="-21016" b="-26797"/>
          <a:stretch/>
        </p:blipFill>
        <p:spPr>
          <a:xfrm>
            <a:off x="10109183" y="6312311"/>
            <a:ext cx="2086869" cy="42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A6ED90-C7B4-4022-BE0C-894786E33D12}"/>
              </a:ext>
            </a:extLst>
          </p:cNvPr>
          <p:cNvSpPr txBox="1"/>
          <p:nvPr userDrawn="1"/>
        </p:nvSpPr>
        <p:spPr>
          <a:xfrm>
            <a:off x="129572" y="6422625"/>
            <a:ext cx="1423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3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2102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45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698" r:id="rId43"/>
    <p:sldLayoutId id="2147483700" r:id="rId44"/>
    <p:sldLayoutId id="2147483701" r:id="rId45"/>
    <p:sldLayoutId id="2147483702" r:id="rId46"/>
    <p:sldLayoutId id="2147483704" r:id="rId47"/>
    <p:sldLayoutId id="2147483653" r:id="rId48"/>
    <p:sldLayoutId id="2147483705" r:id="rId49"/>
    <p:sldLayoutId id="2147483706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7325" indent="-187325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Franklin Gothic Book" panose="020B0503020102020204" pitchFamily="34" charset="0"/>
        <a:buChar char="›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27038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Franklin Gothic Book" panose="020B0503020102020204" pitchFamily="34" charset="0"/>
        <a:buChar char="▫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0167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35038" indent="-23177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Franklin Gothic Book" panose="020B0503020102020204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8875" indent="-22542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760048-1779-492E-97B5-A4DAB15E653A}"/>
              </a:ext>
            </a:extLst>
          </p:cNvPr>
          <p:cNvSpPr/>
          <p:nvPr/>
        </p:nvSpPr>
        <p:spPr>
          <a:xfrm>
            <a:off x="3206188" y="2639544"/>
            <a:ext cx="5393803" cy="2546431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6FDAB-B7B8-488D-B7D0-661B1BA9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Organization Name</a:t>
            </a:r>
            <a:br>
              <a:rPr lang="en-US" dirty="0"/>
            </a:br>
            <a:r>
              <a:rPr lang="en-US" sz="2000"/>
              <a:t>Contact Information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01348-0FE1-4EBA-9481-009BAE0F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BioMADE Members Only</a:t>
            </a:r>
          </a:p>
        </p:txBody>
      </p:sp>
      <p:sp>
        <p:nvSpPr>
          <p:cNvPr id="6" name="Google Shape;274;p15, chunk 1">
            <a:extLst>
              <a:ext uri="{FF2B5EF4-FFF2-40B4-BE49-F238E27FC236}">
                <a16:creationId xmlns:a16="http://schemas.microsoft.com/office/drawing/2014/main" id="{D66E825E-1A7D-48B8-AD91-9BE344F04401}"/>
              </a:ext>
            </a:extLst>
          </p:cNvPr>
          <p:cNvSpPr txBox="1"/>
          <p:nvPr/>
        </p:nvSpPr>
        <p:spPr>
          <a:xfrm>
            <a:off x="588125" y="1532754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anklin Gothic Book" panose="020B0503020102020204" pitchFamily="34" charset="0"/>
              <a:buChar char="›"/>
              <a:defRPr sz="2800">
                <a:solidFill>
                  <a:schemeClr val="tx2"/>
                </a:solidFill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03225" indent="-174625">
              <a:spcBef>
                <a:spcPts val="0"/>
              </a:spcBef>
              <a:buClr>
                <a:srgbClr val="BC3215"/>
              </a:buClr>
              <a:defRPr/>
            </a:pPr>
            <a:r>
              <a:rPr lang="en-US" sz="1800" dirty="0">
                <a:latin typeface="+mj-lt"/>
              </a:rPr>
              <a:t>About your organization</a:t>
            </a:r>
          </a:p>
          <a:p>
            <a:pPr marL="403225" indent="-174625">
              <a:spcBef>
                <a:spcPts val="0"/>
              </a:spcBef>
              <a:buClr>
                <a:srgbClr val="BC3215"/>
              </a:buClr>
              <a:defRPr/>
            </a:pPr>
            <a:r>
              <a:rPr lang="en-US" sz="1800" dirty="0">
                <a:latin typeface="+mj-lt"/>
              </a:rPr>
              <a:t> </a:t>
            </a:r>
          </a:p>
          <a:p>
            <a:pPr marL="403225" indent="-174625">
              <a:spcBef>
                <a:spcPts val="0"/>
              </a:spcBef>
              <a:buClr>
                <a:srgbClr val="BC3215"/>
              </a:buClr>
              <a:defRPr/>
            </a:pPr>
            <a:r>
              <a:rPr lang="en-US" sz="1800" dirty="0">
                <a:latin typeface="+mj-lt"/>
              </a:rPr>
              <a:t> </a:t>
            </a:r>
          </a:p>
          <a:p>
            <a:pPr marL="403225" indent="-174625">
              <a:spcBef>
                <a:spcPts val="0"/>
              </a:spcBef>
              <a:buClr>
                <a:srgbClr val="BC3215"/>
              </a:buClr>
              <a:defRPr/>
            </a:pPr>
            <a:r>
              <a:rPr lang="en-US" sz="1800" dirty="0">
                <a:latin typeface="+mj-lt"/>
              </a:rPr>
              <a:t> </a:t>
            </a:r>
          </a:p>
        </p:txBody>
      </p:sp>
      <p:sp>
        <p:nvSpPr>
          <p:cNvPr id="7" name="Google Shape;274;p15, chunk 1">
            <a:extLst>
              <a:ext uri="{FF2B5EF4-FFF2-40B4-BE49-F238E27FC236}">
                <a16:creationId xmlns:a16="http://schemas.microsoft.com/office/drawing/2014/main" id="{1CF5F39E-1D68-4403-8D04-C2EDE51ED602}"/>
              </a:ext>
            </a:extLst>
          </p:cNvPr>
          <p:cNvSpPr txBox="1">
            <a:spLocks/>
          </p:cNvSpPr>
          <p:nvPr/>
        </p:nvSpPr>
        <p:spPr>
          <a:xfrm>
            <a:off x="6096000" y="1532756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defPPr>
              <a:defRPr lang="en-US"/>
            </a:defPPr>
            <a:lvl1pPr marL="403225" lvl="0" indent="-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215"/>
              </a:buClr>
              <a:buSzPts val="2800"/>
              <a:buFont typeface="Franklin Gothic Book" panose="020B0503020102020204" pitchFamily="34" charset="0"/>
              <a:buChar char="›"/>
              <a:defRPr kumimoji="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Type of work you want to conduct 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Google Shape;274;p15, chunk 1">
            <a:extLst>
              <a:ext uri="{FF2B5EF4-FFF2-40B4-BE49-F238E27FC236}">
                <a16:creationId xmlns:a16="http://schemas.microsoft.com/office/drawing/2014/main" id="{3C8EB645-DA04-4587-8013-1450A4B150F0}"/>
              </a:ext>
            </a:extLst>
          </p:cNvPr>
          <p:cNvSpPr txBox="1">
            <a:spLocks/>
          </p:cNvSpPr>
          <p:nvPr/>
        </p:nvSpPr>
        <p:spPr>
          <a:xfrm>
            <a:off x="588125" y="4109336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defPPr>
              <a:defRPr lang="en-US"/>
            </a:defPPr>
            <a:lvl1pPr marL="403225" lvl="0" indent="-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215"/>
              </a:buClr>
              <a:buSzPts val="2800"/>
              <a:buFont typeface="Franklin Gothic Book" panose="020B0503020102020204" pitchFamily="34" charset="0"/>
              <a:buChar char="›"/>
              <a:defRPr kumimoji="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Unique facilities, equipment, resources, skills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9" name="Google Shape;274;p15, chunk 1">
            <a:extLst>
              <a:ext uri="{FF2B5EF4-FFF2-40B4-BE49-F238E27FC236}">
                <a16:creationId xmlns:a16="http://schemas.microsoft.com/office/drawing/2014/main" id="{F9776BD4-EB98-4BA2-90B8-F71A85ECBF7D}"/>
              </a:ext>
            </a:extLst>
          </p:cNvPr>
          <p:cNvSpPr txBox="1">
            <a:spLocks/>
          </p:cNvSpPr>
          <p:nvPr/>
        </p:nvSpPr>
        <p:spPr>
          <a:xfrm>
            <a:off x="6096000" y="4109334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defPPr>
              <a:defRPr lang="en-US"/>
            </a:defPPr>
            <a:lvl1pPr marL="403225" lvl="0" indent="-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215"/>
              </a:buClr>
              <a:buSzPts val="2800"/>
              <a:buFont typeface="Franklin Gothic Book" panose="020B0503020102020204" pitchFamily="34" charset="0"/>
              <a:buChar char="›"/>
              <a:defRPr kumimoji="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What are you searching for in a project partner?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B572E8-05FF-44F6-A646-CF589331C7A8}"/>
              </a:ext>
            </a:extLst>
          </p:cNvPr>
          <p:cNvSpPr/>
          <p:nvPr/>
        </p:nvSpPr>
        <p:spPr>
          <a:xfrm>
            <a:off x="458103" y="1272639"/>
            <a:ext cx="1496795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Overview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6E1F7A-B57A-4D52-ADAA-6ED2C0896D31}"/>
              </a:ext>
            </a:extLst>
          </p:cNvPr>
          <p:cNvSpPr>
            <a:spLocks/>
          </p:cNvSpPr>
          <p:nvPr/>
        </p:nvSpPr>
        <p:spPr>
          <a:xfrm>
            <a:off x="5912097" y="1254453"/>
            <a:ext cx="1037344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Goals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319108-65FA-4A0A-97B0-B89D4A0320B9}"/>
              </a:ext>
            </a:extLst>
          </p:cNvPr>
          <p:cNvSpPr/>
          <p:nvPr/>
        </p:nvSpPr>
        <p:spPr>
          <a:xfrm>
            <a:off x="458103" y="3879008"/>
            <a:ext cx="1695817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Capabilities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20EBE6-91B3-430F-A9D1-2787E454DE62}"/>
              </a:ext>
            </a:extLst>
          </p:cNvPr>
          <p:cNvSpPr>
            <a:spLocks/>
          </p:cNvSpPr>
          <p:nvPr/>
        </p:nvSpPr>
        <p:spPr>
          <a:xfrm>
            <a:off x="5912096" y="3860822"/>
            <a:ext cx="1037345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F2F18-1EBA-C6A1-7056-57CD3F29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ioMADE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0C3F68"/>
      </a:accent1>
      <a:accent2>
        <a:srgbClr val="BC3215"/>
      </a:accent2>
      <a:accent3>
        <a:srgbClr val="6D6E71"/>
      </a:accent3>
      <a:accent4>
        <a:srgbClr val="54703A"/>
      </a:accent4>
      <a:accent5>
        <a:srgbClr val="0C3F68"/>
      </a:accent5>
      <a:accent6>
        <a:srgbClr val="BC3215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6369c3b-5140-4358-abfa-9ebc37116905">
      <UserInfo>
        <DisplayName>Seth Thompson</DisplayName>
        <AccountId>37</AccountId>
        <AccountType/>
      </UserInfo>
      <UserInfo>
        <DisplayName>Angela Campo (USG)</DisplayName>
        <AccountId>20</AccountId>
        <AccountType/>
      </UserInfo>
      <UserInfo>
        <DisplayName>Clem Fortman</DisplayName>
        <AccountId>27</AccountId>
        <AccountType/>
      </UserInfo>
      <UserInfo>
        <DisplayName>Douglas Friedman</DisplayName>
        <AccountId>12</AccountId>
        <AccountType/>
      </UserInfo>
      <UserInfo>
        <DisplayName>Emmie Fauré</DisplayName>
        <AccountId>86</AccountId>
        <AccountType/>
      </UserInfo>
      <UserInfo>
        <DisplayName>Laura Vitko</DisplayName>
        <AccountId>30</AccountId>
        <AccountType/>
      </UserInfo>
      <UserInfo>
        <DisplayName>Melanie Tomczak</DisplayName>
        <AccountId>72</AccountId>
        <AccountType/>
      </UserInfo>
    </SharedWithUsers>
    <lcf76f155ced4ddcb4097134ff3c332f xmlns="33c04317-991f-4088-9a16-fbaf43ef3c87">
      <Terms xmlns="http://schemas.microsoft.com/office/infopath/2007/PartnerControls"/>
    </lcf76f155ced4ddcb4097134ff3c332f>
    <TaxCatchAll xmlns="96369c3b-5140-4358-abfa-9ebc371169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601D3BC618D44B1222574FC9D7CD8" ma:contentTypeVersion="13" ma:contentTypeDescription="Create a new document." ma:contentTypeScope="" ma:versionID="d0aa4e595d230bec0a276cae8ac38779">
  <xsd:schema xmlns:xsd="http://www.w3.org/2001/XMLSchema" xmlns:xs="http://www.w3.org/2001/XMLSchema" xmlns:p="http://schemas.microsoft.com/office/2006/metadata/properties" xmlns:ns2="33c04317-991f-4088-9a16-fbaf43ef3c87" xmlns:ns3="96369c3b-5140-4358-abfa-9ebc37116905" targetNamespace="http://schemas.microsoft.com/office/2006/metadata/properties" ma:root="true" ma:fieldsID="33fbeb1748aab0cd8793d5f295c89581" ns2:_="" ns3:_="">
    <xsd:import namespace="33c04317-991f-4088-9a16-fbaf43ef3c87"/>
    <xsd:import namespace="96369c3b-5140-4358-abfa-9ebc37116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04317-991f-4088-9a16-fbaf43ef3c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4d5f10-58a4-4b26-8117-6e68651499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69c3b-5140-4358-abfa-9ebc37116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2748300-1b94-4b34-a469-60363cf7e841}" ma:internalName="TaxCatchAll" ma:showField="CatchAllData" ma:web="96369c3b-5140-4358-abfa-9ebc37116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ED80CC-F875-4F7F-BDBB-DDCDD3BBDD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D26D2E-8697-47B0-AF3E-8176E3D853D2}">
  <ds:schemaRefs>
    <ds:schemaRef ds:uri="http://schemas.openxmlformats.org/package/2006/metadata/core-properties"/>
    <ds:schemaRef ds:uri="33c04317-991f-4088-9a16-fbaf43ef3c87"/>
    <ds:schemaRef ds:uri="http://purl.org/dc/elements/1.1/"/>
    <ds:schemaRef ds:uri="96369c3b-5140-4358-abfa-9ebc37116905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9D8671F-1FE8-4EF5-BB40-B97B020404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c04317-991f-4088-9a16-fbaf43ef3c87"/>
    <ds:schemaRef ds:uri="96369c3b-5140-4358-abfa-9ebc37116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52</Words>
  <Application>Microsoft Office PowerPoint</Application>
  <PresentationFormat>Widescreen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Franklin Gothic Book</vt:lpstr>
      <vt:lpstr>Wingdings</vt:lpstr>
      <vt:lpstr>Office Theme</vt:lpstr>
      <vt:lpstr>Organization Name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Crystal Green</dc:creator>
  <cp:lastModifiedBy>Christine Lee</cp:lastModifiedBy>
  <cp:revision>145</cp:revision>
  <dcterms:created xsi:type="dcterms:W3CDTF">2021-10-11T18:25:49Z</dcterms:created>
  <dcterms:modified xsi:type="dcterms:W3CDTF">2022-12-22T16:21:56Z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0x01010046E601D3BC618D44B1222574FC9D7CD8</vt:lpwstr>
  </property>
  <property fmtid="{D5CDD505-2E9C-101B-9397-08002B2CF9AE}" pid="3" name="MediaServiceImageTags">
    <vt:lpwstr/>
  </property>
</Properties>
</file>